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74" r:id="rId3"/>
  </p:sldMasterIdLst>
  <p:notesMasterIdLst>
    <p:notesMasterId r:id="rId21"/>
  </p:notesMasterIdLst>
  <p:handoutMasterIdLst>
    <p:handoutMasterId r:id="rId22"/>
  </p:handoutMasterIdLst>
  <p:sldIdLst>
    <p:sldId id="608" r:id="rId4"/>
    <p:sldId id="626" r:id="rId5"/>
    <p:sldId id="609" r:id="rId6"/>
    <p:sldId id="610" r:id="rId7"/>
    <p:sldId id="611" r:id="rId8"/>
    <p:sldId id="612" r:id="rId9"/>
    <p:sldId id="613" r:id="rId10"/>
    <p:sldId id="614" r:id="rId11"/>
    <p:sldId id="615" r:id="rId12"/>
    <p:sldId id="616" r:id="rId13"/>
    <p:sldId id="617" r:id="rId14"/>
    <p:sldId id="618" r:id="rId15"/>
    <p:sldId id="619" r:id="rId16"/>
    <p:sldId id="620" r:id="rId17"/>
    <p:sldId id="622" r:id="rId18"/>
    <p:sldId id="623" r:id="rId19"/>
    <p:sldId id="627" r:id="rId20"/>
  </p:sldIdLst>
  <p:sldSz cx="9144000" cy="6858000" type="screen4x3"/>
  <p:notesSz cx="6858000" cy="9713913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33FF"/>
    <a:srgbClr val="F5EBFF"/>
    <a:srgbClr val="FFDDF4"/>
    <a:srgbClr val="E5D7E5"/>
    <a:srgbClr val="A577A5"/>
    <a:srgbClr val="FFFAE5"/>
    <a:srgbClr val="FFFFD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59" autoAdjust="0"/>
    <p:restoredTop sz="94664" autoAdjust="0"/>
  </p:normalViewPr>
  <p:slideViewPr>
    <p:cSldViewPr snapToGrid="0">
      <p:cViewPr>
        <p:scale>
          <a:sx n="75" d="100"/>
          <a:sy n="75" d="100"/>
        </p:scale>
        <p:origin x="-124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250"/>
    </p:cViewPr>
  </p:sorterViewPr>
  <p:notesViewPr>
    <p:cSldViewPr snapToGrid="0">
      <p:cViewPr varScale="1">
        <p:scale>
          <a:sx n="59" d="100"/>
          <a:sy n="59" d="100"/>
        </p:scale>
        <p:origin x="-1170" y="-84"/>
      </p:cViewPr>
      <p:guideLst>
        <p:guide orient="horz" pos="3060"/>
        <p:guide pos="216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789935B-B2C2-4BA6-BE71-7042E8D1DBE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000125" y="728663"/>
            <a:ext cx="4857750" cy="3643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14863"/>
            <a:ext cx="5486400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2655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B39162C-547A-4B03-9FB9-5C4EE82F0ECE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D64CF-CFE4-4885-88FE-324BB43FA7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2186B-5168-4D9B-AE08-A787DE7CE48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16C34-ECF0-4A50-A63C-64C409DFFD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0FE07-F4F4-49C0-B032-F91AB0147A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1B11B1-3502-4316-B604-4A4EA2B500A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F4633-918E-4917-8C1B-F8413020A4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441DC-5E2B-4C5A-BDF4-5BF9661912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6B2B9-BCA2-4FEC-9048-11CAA2A1F8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AB123-8BF4-4E4E-9B78-C653A9995F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B71B1D-95A6-4E5A-BB34-315BBAFDEA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D9573-4D61-4ED9-AE9B-A99BB4FA7F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5404E-E6ED-46FE-96CA-60A5CF042E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7BF769-A434-429D-9CBF-7A81D161E8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55B45-7895-41BE-85AB-293107EE89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2664B-E6A4-4103-B909-654E66B45D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4FC59-CA18-477D-9FE9-E6DCCD1C3C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EA11A-E518-49B6-9FF2-F4F804A7C1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349C3F-839F-4DED-B51A-95469798FA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A4731-5D1C-4E59-9831-25977C41B3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C9054-4C21-4846-B0FB-6C963FCEE5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DF0EC6-B9EC-4772-A76D-18DF890878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AF3B0-5661-4486-A3AB-C6C63DC490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11096-B178-4682-ACA6-B1133CAD59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44772-A017-4572-98D5-356AF2E602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5D57E-832D-46B7-9711-4C47412700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70CBD-220A-4DE8-BC6C-489A2223DB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0D7A52-3A6C-4F12-BE15-42CB7CE4AD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FB6EF-63A4-49B2-8629-BCB71CBB166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89081-BA8F-4503-8BB1-E3CD6C3929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FE8FB-9C35-455E-9B8C-DF683E7D0B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23D62-FF37-434D-A8D9-304DA02843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3E265-3179-4532-9688-7B795C4D3C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4EAB5-845E-45AC-92BC-D157613F2A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BEFFFF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endParaRPr lang="en-US" smtClean="0"/>
          </a:p>
          <a:p>
            <a:pPr lvl="0"/>
            <a:r>
              <a:rPr lang="en-GB" smtClean="0"/>
              <a:t>	16 × 14 = 100 + 60 + 40 + 24 = 224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019AA4-F3F2-4B20-BD8D-802DB53F8E99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5367" name="Group 7"/>
          <p:cNvGrpSpPr>
            <a:grpSpLocks/>
          </p:cNvGrpSpPr>
          <p:nvPr userDrawn="1"/>
        </p:nvGrpSpPr>
        <p:grpSpPr bwMode="auto">
          <a:xfrm>
            <a:off x="1743075" y="787400"/>
            <a:ext cx="4514850" cy="3990975"/>
            <a:chOff x="1891" y="3162"/>
            <a:chExt cx="7110" cy="6285"/>
          </a:xfrm>
        </p:grpSpPr>
        <p:sp>
          <p:nvSpPr>
            <p:cNvPr id="15368" name="Line 8"/>
            <p:cNvSpPr>
              <a:spLocks noChangeShapeType="1"/>
            </p:cNvSpPr>
            <p:nvPr/>
          </p:nvSpPr>
          <p:spPr bwMode="auto">
            <a:xfrm>
              <a:off x="3353" y="3468"/>
              <a:ext cx="564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69" name="Group 9"/>
            <p:cNvGrpSpPr>
              <a:grpSpLocks/>
            </p:cNvGrpSpPr>
            <p:nvPr/>
          </p:nvGrpSpPr>
          <p:grpSpPr bwMode="auto">
            <a:xfrm>
              <a:off x="5618" y="3162"/>
              <a:ext cx="1118" cy="631"/>
              <a:chOff x="6659" y="11723"/>
              <a:chExt cx="588" cy="392"/>
            </a:xfrm>
          </p:grpSpPr>
          <p:sp>
            <p:nvSpPr>
              <p:cNvPr id="15370" name="Rectangle 10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71" name="Text Box 11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16</a:t>
                </a:r>
                <a:endParaRPr lang="en-US" sz="1800"/>
              </a:p>
            </p:txBody>
          </p:sp>
        </p:grp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 rot="5400000">
              <a:off x="-110" y="6957"/>
              <a:ext cx="49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73" name="Group 13"/>
            <p:cNvGrpSpPr>
              <a:grpSpLocks/>
            </p:cNvGrpSpPr>
            <p:nvPr/>
          </p:nvGrpSpPr>
          <p:grpSpPr bwMode="auto">
            <a:xfrm>
              <a:off x="1891" y="6623"/>
              <a:ext cx="978" cy="666"/>
              <a:chOff x="6659" y="11723"/>
              <a:chExt cx="588" cy="392"/>
            </a:xfrm>
          </p:grpSpPr>
          <p:sp>
            <p:nvSpPr>
              <p:cNvPr id="15374" name="Rectangle 14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75" name="Text Box 15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14</a:t>
                </a:r>
                <a:endParaRPr lang="en-US" sz="1800"/>
              </a:p>
            </p:txBody>
          </p:sp>
        </p:grpSp>
        <p:sp>
          <p:nvSpPr>
            <p:cNvPr id="15376" name="Line 16"/>
            <p:cNvSpPr>
              <a:spLocks noChangeShapeType="1"/>
            </p:cNvSpPr>
            <p:nvPr/>
          </p:nvSpPr>
          <p:spPr bwMode="auto">
            <a:xfrm>
              <a:off x="3335" y="3944"/>
              <a:ext cx="350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377" name="Line 17"/>
            <p:cNvSpPr>
              <a:spLocks noChangeShapeType="1"/>
            </p:cNvSpPr>
            <p:nvPr/>
          </p:nvSpPr>
          <p:spPr bwMode="auto">
            <a:xfrm>
              <a:off x="6885" y="3924"/>
              <a:ext cx="209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78" name="Group 18"/>
            <p:cNvGrpSpPr>
              <a:grpSpLocks/>
            </p:cNvGrpSpPr>
            <p:nvPr/>
          </p:nvGrpSpPr>
          <p:grpSpPr bwMode="auto">
            <a:xfrm>
              <a:off x="7372" y="3618"/>
              <a:ext cx="1118" cy="652"/>
              <a:chOff x="6659" y="11723"/>
              <a:chExt cx="588" cy="392"/>
            </a:xfrm>
          </p:grpSpPr>
          <p:sp>
            <p:nvSpPr>
              <p:cNvPr id="15379" name="Rectangle 19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0" name="Text Box 20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6</a:t>
                </a:r>
                <a:endParaRPr lang="en-US" sz="1800"/>
              </a:p>
            </p:txBody>
          </p:sp>
        </p:grpSp>
        <p:grpSp>
          <p:nvGrpSpPr>
            <p:cNvPr id="15381" name="Group 21"/>
            <p:cNvGrpSpPr>
              <a:grpSpLocks/>
            </p:cNvGrpSpPr>
            <p:nvPr/>
          </p:nvGrpSpPr>
          <p:grpSpPr bwMode="auto">
            <a:xfrm>
              <a:off x="4528" y="3621"/>
              <a:ext cx="1117" cy="652"/>
              <a:chOff x="6659" y="11723"/>
              <a:chExt cx="588" cy="392"/>
            </a:xfrm>
          </p:grpSpPr>
          <p:sp>
            <p:nvSpPr>
              <p:cNvPr id="15382" name="Rectangle 22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3" name="Text Box 23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10</a:t>
                </a:r>
                <a:endParaRPr lang="en-US" sz="1800"/>
              </a:p>
            </p:txBody>
          </p:sp>
        </p:grpSp>
        <p:sp>
          <p:nvSpPr>
            <p:cNvPr id="15384" name="Line 24"/>
            <p:cNvSpPr>
              <a:spLocks noChangeShapeType="1"/>
            </p:cNvSpPr>
            <p:nvPr/>
          </p:nvSpPr>
          <p:spPr bwMode="auto">
            <a:xfrm rot="5400000">
              <a:off x="1240" y="6123"/>
              <a:ext cx="336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385" name="Line 25"/>
            <p:cNvSpPr>
              <a:spLocks noChangeShapeType="1"/>
            </p:cNvSpPr>
            <p:nvPr/>
          </p:nvSpPr>
          <p:spPr bwMode="auto">
            <a:xfrm rot="5400000">
              <a:off x="2194" y="8597"/>
              <a:ext cx="1474" cy="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lg" len="med"/>
              <a:tailEnd type="arrow" w="lg" len="med"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386" name="Group 26"/>
            <p:cNvGrpSpPr>
              <a:grpSpLocks/>
            </p:cNvGrpSpPr>
            <p:nvPr/>
          </p:nvGrpSpPr>
          <p:grpSpPr bwMode="auto">
            <a:xfrm>
              <a:off x="2429" y="5796"/>
              <a:ext cx="978" cy="652"/>
              <a:chOff x="6659" y="11723"/>
              <a:chExt cx="588" cy="392"/>
            </a:xfrm>
          </p:grpSpPr>
          <p:sp>
            <p:nvSpPr>
              <p:cNvPr id="15387" name="Rectangle 27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8" name="Text Box 28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10</a:t>
                </a:r>
                <a:endParaRPr lang="en-US" sz="1800"/>
              </a:p>
            </p:txBody>
          </p:sp>
        </p:grpSp>
        <p:grpSp>
          <p:nvGrpSpPr>
            <p:cNvPr id="15389" name="Group 29"/>
            <p:cNvGrpSpPr>
              <a:grpSpLocks/>
            </p:cNvGrpSpPr>
            <p:nvPr/>
          </p:nvGrpSpPr>
          <p:grpSpPr bwMode="auto">
            <a:xfrm>
              <a:off x="2432" y="8281"/>
              <a:ext cx="978" cy="652"/>
              <a:chOff x="6659" y="11723"/>
              <a:chExt cx="588" cy="392"/>
            </a:xfrm>
          </p:grpSpPr>
          <p:sp>
            <p:nvSpPr>
              <p:cNvPr id="15390" name="Rectangle 30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1" name="Text Box 31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4</a:t>
                </a:r>
                <a:endParaRPr lang="en-US" sz="1800"/>
              </a:p>
            </p:txBody>
          </p:sp>
        </p:grpSp>
        <p:grpSp>
          <p:nvGrpSpPr>
            <p:cNvPr id="15392" name="Group 32"/>
            <p:cNvGrpSpPr>
              <a:grpSpLocks/>
            </p:cNvGrpSpPr>
            <p:nvPr/>
          </p:nvGrpSpPr>
          <p:grpSpPr bwMode="auto">
            <a:xfrm>
              <a:off x="3394" y="4417"/>
              <a:ext cx="5588" cy="4888"/>
              <a:chOff x="2704" y="11045"/>
              <a:chExt cx="1808" cy="1582"/>
            </a:xfrm>
          </p:grpSpPr>
          <p:sp>
            <p:nvSpPr>
              <p:cNvPr id="15393" name="Rectangle 33"/>
              <p:cNvSpPr>
                <a:spLocks noChangeArrowheads="1"/>
              </p:cNvSpPr>
              <p:nvPr/>
            </p:nvSpPr>
            <p:spPr bwMode="auto">
              <a:xfrm>
                <a:off x="2704" y="11045"/>
                <a:ext cx="1134" cy="113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4" name="Rectangle 34"/>
              <p:cNvSpPr>
                <a:spLocks noChangeArrowheads="1"/>
              </p:cNvSpPr>
              <p:nvPr/>
            </p:nvSpPr>
            <p:spPr bwMode="auto">
              <a:xfrm>
                <a:off x="3834" y="11045"/>
                <a:ext cx="678" cy="113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5" name="Rectangle 35"/>
              <p:cNvSpPr>
                <a:spLocks noChangeArrowheads="1"/>
              </p:cNvSpPr>
              <p:nvPr/>
            </p:nvSpPr>
            <p:spPr bwMode="auto">
              <a:xfrm>
                <a:off x="2704" y="12175"/>
                <a:ext cx="1134" cy="45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6" name="Rectangle 36"/>
              <p:cNvSpPr>
                <a:spLocks noChangeArrowheads="1"/>
              </p:cNvSpPr>
              <p:nvPr/>
            </p:nvSpPr>
            <p:spPr bwMode="auto">
              <a:xfrm>
                <a:off x="3834" y="12175"/>
                <a:ext cx="678" cy="45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5397" name="Text Box 37"/>
            <p:cNvSpPr txBox="1">
              <a:spLocks noChangeArrowheads="1"/>
            </p:cNvSpPr>
            <p:nvPr/>
          </p:nvSpPr>
          <p:spPr bwMode="auto">
            <a:xfrm>
              <a:off x="3394" y="4426"/>
              <a:ext cx="5588" cy="4888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grpSp>
          <p:nvGrpSpPr>
            <p:cNvPr id="15398" name="Group 38"/>
            <p:cNvGrpSpPr>
              <a:grpSpLocks/>
            </p:cNvGrpSpPr>
            <p:nvPr/>
          </p:nvGrpSpPr>
          <p:grpSpPr bwMode="auto">
            <a:xfrm>
              <a:off x="3889" y="5889"/>
              <a:ext cx="2466" cy="652"/>
              <a:chOff x="6659" y="11723"/>
              <a:chExt cx="588" cy="392"/>
            </a:xfrm>
          </p:grpSpPr>
          <p:sp>
            <p:nvSpPr>
              <p:cNvPr id="15399" name="Rectangle 39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0" name="Text Box 40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100</a:t>
                </a:r>
                <a:endParaRPr lang="en-US" sz="1800"/>
              </a:p>
            </p:txBody>
          </p:sp>
        </p:grpSp>
        <p:grpSp>
          <p:nvGrpSpPr>
            <p:cNvPr id="15401" name="Group 41"/>
            <p:cNvGrpSpPr>
              <a:grpSpLocks/>
            </p:cNvGrpSpPr>
            <p:nvPr/>
          </p:nvGrpSpPr>
          <p:grpSpPr bwMode="auto">
            <a:xfrm>
              <a:off x="6995" y="5892"/>
              <a:ext cx="1817" cy="652"/>
              <a:chOff x="6659" y="11723"/>
              <a:chExt cx="588" cy="392"/>
            </a:xfrm>
          </p:grpSpPr>
          <p:sp>
            <p:nvSpPr>
              <p:cNvPr id="15402" name="Rectangle 42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3" name="Text Box 43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60</a:t>
                </a:r>
                <a:endParaRPr lang="en-US" sz="1800"/>
              </a:p>
            </p:txBody>
          </p:sp>
        </p:grpSp>
        <p:grpSp>
          <p:nvGrpSpPr>
            <p:cNvPr id="15404" name="Group 44"/>
            <p:cNvGrpSpPr>
              <a:grpSpLocks/>
            </p:cNvGrpSpPr>
            <p:nvPr/>
          </p:nvGrpSpPr>
          <p:grpSpPr bwMode="auto">
            <a:xfrm>
              <a:off x="4213" y="8302"/>
              <a:ext cx="1817" cy="652"/>
              <a:chOff x="6659" y="11723"/>
              <a:chExt cx="588" cy="392"/>
            </a:xfrm>
          </p:grpSpPr>
          <p:sp>
            <p:nvSpPr>
              <p:cNvPr id="15405" name="Rectangle 45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6" name="Text Box 46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40</a:t>
                </a:r>
                <a:endParaRPr lang="en-US" sz="1800"/>
              </a:p>
            </p:txBody>
          </p:sp>
        </p:grpSp>
        <p:grpSp>
          <p:nvGrpSpPr>
            <p:cNvPr id="15407" name="Group 47"/>
            <p:cNvGrpSpPr>
              <a:grpSpLocks/>
            </p:cNvGrpSpPr>
            <p:nvPr/>
          </p:nvGrpSpPr>
          <p:grpSpPr bwMode="auto">
            <a:xfrm>
              <a:off x="6995" y="8299"/>
              <a:ext cx="1817" cy="652"/>
              <a:chOff x="6659" y="11723"/>
              <a:chExt cx="588" cy="392"/>
            </a:xfrm>
          </p:grpSpPr>
          <p:sp>
            <p:nvSpPr>
              <p:cNvPr id="15408" name="Rectangle 48"/>
              <p:cNvSpPr>
                <a:spLocks noChangeArrowheads="1"/>
              </p:cNvSpPr>
              <p:nvPr/>
            </p:nvSpPr>
            <p:spPr bwMode="auto">
              <a:xfrm>
                <a:off x="6825" y="11790"/>
                <a:ext cx="270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409" name="Text Box 49"/>
              <p:cNvSpPr txBox="1">
                <a:spLocks noChangeArrowheads="1"/>
              </p:cNvSpPr>
              <p:nvPr/>
            </p:nvSpPr>
            <p:spPr bwMode="auto">
              <a:xfrm>
                <a:off x="6659" y="11723"/>
                <a:ext cx="588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/>
                  <a:t>24</a:t>
                </a:r>
                <a:endParaRPr lang="en-US" sz="1800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BEFFFF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F92E62-0AE4-4124-BD88-6A206B210211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6391" name="Group 7"/>
          <p:cNvGrpSpPr>
            <a:grpSpLocks/>
          </p:cNvGrpSpPr>
          <p:nvPr userDrawn="1"/>
        </p:nvGrpSpPr>
        <p:grpSpPr bwMode="auto">
          <a:xfrm rot="3213809" flipH="1">
            <a:off x="3654425" y="1611313"/>
            <a:ext cx="1139825" cy="1035050"/>
            <a:chOff x="3136" y="1146"/>
            <a:chExt cx="5673" cy="5142"/>
          </a:xfrm>
        </p:grpSpPr>
        <p:sp>
          <p:nvSpPr>
            <p:cNvPr id="16392" name="Freeform 8"/>
            <p:cNvSpPr>
              <a:spLocks/>
            </p:cNvSpPr>
            <p:nvPr/>
          </p:nvSpPr>
          <p:spPr bwMode="auto">
            <a:xfrm>
              <a:off x="3136" y="1168"/>
              <a:ext cx="1902" cy="3904"/>
            </a:xfrm>
            <a:custGeom>
              <a:avLst/>
              <a:gdLst/>
              <a:ahLst/>
              <a:cxnLst>
                <a:cxn ang="0">
                  <a:pos x="0" y="3904"/>
                </a:cxn>
                <a:cxn ang="0">
                  <a:pos x="64" y="3712"/>
                </a:cxn>
                <a:cxn ang="0">
                  <a:pos x="96" y="3616"/>
                </a:cxn>
                <a:cxn ang="0">
                  <a:pos x="128" y="3440"/>
                </a:cxn>
                <a:cxn ang="0">
                  <a:pos x="240" y="3056"/>
                </a:cxn>
                <a:cxn ang="0">
                  <a:pos x="320" y="2688"/>
                </a:cxn>
                <a:cxn ang="0">
                  <a:pos x="368" y="2592"/>
                </a:cxn>
                <a:cxn ang="0">
                  <a:pos x="496" y="2176"/>
                </a:cxn>
                <a:cxn ang="0">
                  <a:pos x="560" y="2080"/>
                </a:cxn>
                <a:cxn ang="0">
                  <a:pos x="656" y="1888"/>
                </a:cxn>
                <a:cxn ang="0">
                  <a:pos x="720" y="1408"/>
                </a:cxn>
                <a:cxn ang="0">
                  <a:pos x="768" y="1184"/>
                </a:cxn>
                <a:cxn ang="0">
                  <a:pos x="960" y="848"/>
                </a:cxn>
                <a:cxn ang="0">
                  <a:pos x="1008" y="704"/>
                </a:cxn>
                <a:cxn ang="0">
                  <a:pos x="1184" y="464"/>
                </a:cxn>
                <a:cxn ang="0">
                  <a:pos x="1200" y="416"/>
                </a:cxn>
                <a:cxn ang="0">
                  <a:pos x="1248" y="400"/>
                </a:cxn>
                <a:cxn ang="0">
                  <a:pos x="1344" y="336"/>
                </a:cxn>
                <a:cxn ang="0">
                  <a:pos x="1392" y="320"/>
                </a:cxn>
                <a:cxn ang="0">
                  <a:pos x="1488" y="256"/>
                </a:cxn>
                <a:cxn ang="0">
                  <a:pos x="1520" y="208"/>
                </a:cxn>
                <a:cxn ang="0">
                  <a:pos x="1568" y="192"/>
                </a:cxn>
                <a:cxn ang="0">
                  <a:pos x="1584" y="144"/>
                </a:cxn>
                <a:cxn ang="0">
                  <a:pos x="1632" y="112"/>
                </a:cxn>
                <a:cxn ang="0">
                  <a:pos x="1728" y="0"/>
                </a:cxn>
                <a:cxn ang="0">
                  <a:pos x="1824" y="48"/>
                </a:cxn>
                <a:cxn ang="0">
                  <a:pos x="1840" y="96"/>
                </a:cxn>
                <a:cxn ang="0">
                  <a:pos x="1888" y="192"/>
                </a:cxn>
                <a:cxn ang="0">
                  <a:pos x="1824" y="576"/>
                </a:cxn>
                <a:cxn ang="0">
                  <a:pos x="1792" y="688"/>
                </a:cxn>
                <a:cxn ang="0">
                  <a:pos x="1680" y="880"/>
                </a:cxn>
                <a:cxn ang="0">
                  <a:pos x="1648" y="976"/>
                </a:cxn>
                <a:cxn ang="0">
                  <a:pos x="1568" y="1120"/>
                </a:cxn>
                <a:cxn ang="0">
                  <a:pos x="1536" y="1216"/>
                </a:cxn>
                <a:cxn ang="0">
                  <a:pos x="1520" y="1696"/>
                </a:cxn>
                <a:cxn ang="0">
                  <a:pos x="1472" y="1904"/>
                </a:cxn>
                <a:cxn ang="0">
                  <a:pos x="1472" y="2032"/>
                </a:cxn>
              </a:cxnLst>
              <a:rect l="0" t="0" r="r" b="b"/>
              <a:pathLst>
                <a:path w="1902" h="3904">
                  <a:moveTo>
                    <a:pt x="0" y="3904"/>
                  </a:moveTo>
                  <a:cubicBezTo>
                    <a:pt x="43" y="3839"/>
                    <a:pt x="44" y="3786"/>
                    <a:pt x="64" y="3712"/>
                  </a:cubicBezTo>
                  <a:cubicBezTo>
                    <a:pt x="73" y="3679"/>
                    <a:pt x="85" y="3648"/>
                    <a:pt x="96" y="3616"/>
                  </a:cubicBezTo>
                  <a:cubicBezTo>
                    <a:pt x="108" y="3580"/>
                    <a:pt x="120" y="3472"/>
                    <a:pt x="128" y="3440"/>
                  </a:cubicBezTo>
                  <a:cubicBezTo>
                    <a:pt x="160" y="3311"/>
                    <a:pt x="204" y="3184"/>
                    <a:pt x="240" y="3056"/>
                  </a:cubicBezTo>
                  <a:cubicBezTo>
                    <a:pt x="274" y="2936"/>
                    <a:pt x="290" y="2809"/>
                    <a:pt x="320" y="2688"/>
                  </a:cubicBezTo>
                  <a:cubicBezTo>
                    <a:pt x="345" y="2588"/>
                    <a:pt x="323" y="2693"/>
                    <a:pt x="368" y="2592"/>
                  </a:cubicBezTo>
                  <a:cubicBezTo>
                    <a:pt x="427" y="2459"/>
                    <a:pt x="451" y="2312"/>
                    <a:pt x="496" y="2176"/>
                  </a:cubicBezTo>
                  <a:cubicBezTo>
                    <a:pt x="508" y="2140"/>
                    <a:pt x="539" y="2112"/>
                    <a:pt x="560" y="2080"/>
                  </a:cubicBezTo>
                  <a:cubicBezTo>
                    <a:pt x="599" y="2021"/>
                    <a:pt x="634" y="1955"/>
                    <a:pt x="656" y="1888"/>
                  </a:cubicBezTo>
                  <a:cubicBezTo>
                    <a:pt x="676" y="1730"/>
                    <a:pt x="689" y="1564"/>
                    <a:pt x="720" y="1408"/>
                  </a:cubicBezTo>
                  <a:cubicBezTo>
                    <a:pt x="734" y="1337"/>
                    <a:pt x="735" y="1250"/>
                    <a:pt x="768" y="1184"/>
                  </a:cubicBezTo>
                  <a:cubicBezTo>
                    <a:pt x="824" y="1071"/>
                    <a:pt x="890" y="953"/>
                    <a:pt x="960" y="848"/>
                  </a:cubicBezTo>
                  <a:cubicBezTo>
                    <a:pt x="960" y="848"/>
                    <a:pt x="1000" y="728"/>
                    <a:pt x="1008" y="704"/>
                  </a:cubicBezTo>
                  <a:cubicBezTo>
                    <a:pt x="1030" y="638"/>
                    <a:pt x="1129" y="519"/>
                    <a:pt x="1184" y="464"/>
                  </a:cubicBezTo>
                  <a:cubicBezTo>
                    <a:pt x="1189" y="448"/>
                    <a:pt x="1188" y="428"/>
                    <a:pt x="1200" y="416"/>
                  </a:cubicBezTo>
                  <a:cubicBezTo>
                    <a:pt x="1212" y="404"/>
                    <a:pt x="1233" y="408"/>
                    <a:pt x="1248" y="400"/>
                  </a:cubicBezTo>
                  <a:cubicBezTo>
                    <a:pt x="1282" y="381"/>
                    <a:pt x="1312" y="357"/>
                    <a:pt x="1344" y="336"/>
                  </a:cubicBezTo>
                  <a:cubicBezTo>
                    <a:pt x="1358" y="327"/>
                    <a:pt x="1377" y="328"/>
                    <a:pt x="1392" y="320"/>
                  </a:cubicBezTo>
                  <a:cubicBezTo>
                    <a:pt x="1426" y="301"/>
                    <a:pt x="1488" y="256"/>
                    <a:pt x="1488" y="256"/>
                  </a:cubicBezTo>
                  <a:cubicBezTo>
                    <a:pt x="1499" y="240"/>
                    <a:pt x="1505" y="220"/>
                    <a:pt x="1520" y="208"/>
                  </a:cubicBezTo>
                  <a:cubicBezTo>
                    <a:pt x="1533" y="197"/>
                    <a:pt x="1556" y="204"/>
                    <a:pt x="1568" y="192"/>
                  </a:cubicBezTo>
                  <a:cubicBezTo>
                    <a:pt x="1580" y="180"/>
                    <a:pt x="1573" y="157"/>
                    <a:pt x="1584" y="144"/>
                  </a:cubicBezTo>
                  <a:cubicBezTo>
                    <a:pt x="1596" y="129"/>
                    <a:pt x="1616" y="123"/>
                    <a:pt x="1632" y="112"/>
                  </a:cubicBezTo>
                  <a:cubicBezTo>
                    <a:pt x="1655" y="43"/>
                    <a:pt x="1656" y="24"/>
                    <a:pt x="1728" y="0"/>
                  </a:cubicBezTo>
                  <a:cubicBezTo>
                    <a:pt x="1760" y="11"/>
                    <a:pt x="1801" y="20"/>
                    <a:pt x="1824" y="48"/>
                  </a:cubicBezTo>
                  <a:cubicBezTo>
                    <a:pt x="1835" y="61"/>
                    <a:pt x="1832" y="81"/>
                    <a:pt x="1840" y="96"/>
                  </a:cubicBezTo>
                  <a:cubicBezTo>
                    <a:pt x="1902" y="220"/>
                    <a:pt x="1848" y="71"/>
                    <a:pt x="1888" y="192"/>
                  </a:cubicBezTo>
                  <a:cubicBezTo>
                    <a:pt x="1875" y="392"/>
                    <a:pt x="1877" y="416"/>
                    <a:pt x="1824" y="576"/>
                  </a:cubicBezTo>
                  <a:cubicBezTo>
                    <a:pt x="1817" y="597"/>
                    <a:pt x="1805" y="665"/>
                    <a:pt x="1792" y="688"/>
                  </a:cubicBezTo>
                  <a:cubicBezTo>
                    <a:pt x="1755" y="755"/>
                    <a:pt x="1711" y="810"/>
                    <a:pt x="1680" y="880"/>
                  </a:cubicBezTo>
                  <a:cubicBezTo>
                    <a:pt x="1666" y="911"/>
                    <a:pt x="1667" y="948"/>
                    <a:pt x="1648" y="976"/>
                  </a:cubicBezTo>
                  <a:cubicBezTo>
                    <a:pt x="1619" y="1020"/>
                    <a:pt x="1589" y="1073"/>
                    <a:pt x="1568" y="1120"/>
                  </a:cubicBezTo>
                  <a:cubicBezTo>
                    <a:pt x="1554" y="1151"/>
                    <a:pt x="1536" y="1216"/>
                    <a:pt x="1536" y="1216"/>
                  </a:cubicBezTo>
                  <a:cubicBezTo>
                    <a:pt x="1531" y="1376"/>
                    <a:pt x="1529" y="1536"/>
                    <a:pt x="1520" y="1696"/>
                  </a:cubicBezTo>
                  <a:cubicBezTo>
                    <a:pt x="1516" y="1765"/>
                    <a:pt x="1478" y="1836"/>
                    <a:pt x="1472" y="1904"/>
                  </a:cubicBezTo>
                  <a:cubicBezTo>
                    <a:pt x="1468" y="1946"/>
                    <a:pt x="1472" y="1989"/>
                    <a:pt x="1472" y="203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6393" name="Group 9"/>
            <p:cNvGrpSpPr>
              <a:grpSpLocks/>
            </p:cNvGrpSpPr>
            <p:nvPr/>
          </p:nvGrpSpPr>
          <p:grpSpPr bwMode="auto">
            <a:xfrm>
              <a:off x="3888" y="2272"/>
              <a:ext cx="160" cy="293"/>
              <a:chOff x="2528" y="2688"/>
              <a:chExt cx="160" cy="293"/>
            </a:xfrm>
          </p:grpSpPr>
          <p:sp>
            <p:nvSpPr>
              <p:cNvPr id="16394" name="Freeform 10"/>
              <p:cNvSpPr>
                <a:spLocks/>
              </p:cNvSpPr>
              <p:nvPr/>
            </p:nvSpPr>
            <p:spPr bwMode="auto">
              <a:xfrm>
                <a:off x="2576" y="2688"/>
                <a:ext cx="112" cy="19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2" y="48"/>
                  </a:cxn>
                  <a:cxn ang="0">
                    <a:pos x="48" y="96"/>
                  </a:cxn>
                  <a:cxn ang="0">
                    <a:pos x="112" y="192"/>
                  </a:cxn>
                </a:cxnLst>
                <a:rect l="0" t="0" r="r" b="b"/>
                <a:pathLst>
                  <a:path w="112" h="192">
                    <a:moveTo>
                      <a:pt x="0" y="0"/>
                    </a:moveTo>
                    <a:cubicBezTo>
                      <a:pt x="11" y="16"/>
                      <a:pt x="23" y="31"/>
                      <a:pt x="32" y="48"/>
                    </a:cubicBezTo>
                    <a:cubicBezTo>
                      <a:pt x="40" y="63"/>
                      <a:pt x="40" y="81"/>
                      <a:pt x="48" y="96"/>
                    </a:cubicBezTo>
                    <a:cubicBezTo>
                      <a:pt x="67" y="130"/>
                      <a:pt x="112" y="192"/>
                      <a:pt x="112" y="19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5" name="Freeform 11"/>
              <p:cNvSpPr>
                <a:spLocks/>
              </p:cNvSpPr>
              <p:nvPr/>
            </p:nvSpPr>
            <p:spPr bwMode="auto">
              <a:xfrm>
                <a:off x="2528" y="2816"/>
                <a:ext cx="96" cy="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48"/>
                  </a:cxn>
                  <a:cxn ang="0">
                    <a:pos x="80" y="96"/>
                  </a:cxn>
                  <a:cxn ang="0">
                    <a:pos x="96" y="96"/>
                  </a:cxn>
                </a:cxnLst>
                <a:rect l="0" t="0" r="r" b="b"/>
                <a:pathLst>
                  <a:path w="96" h="100">
                    <a:moveTo>
                      <a:pt x="0" y="0"/>
                    </a:moveTo>
                    <a:cubicBezTo>
                      <a:pt x="16" y="16"/>
                      <a:pt x="34" y="31"/>
                      <a:pt x="48" y="48"/>
                    </a:cubicBezTo>
                    <a:cubicBezTo>
                      <a:pt x="60" y="63"/>
                      <a:pt x="66" y="82"/>
                      <a:pt x="80" y="96"/>
                    </a:cubicBezTo>
                    <a:cubicBezTo>
                      <a:pt x="84" y="100"/>
                      <a:pt x="91" y="96"/>
                      <a:pt x="96" y="9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6" name="Freeform 12"/>
              <p:cNvSpPr>
                <a:spLocks/>
              </p:cNvSpPr>
              <p:nvPr/>
            </p:nvSpPr>
            <p:spPr bwMode="auto">
              <a:xfrm>
                <a:off x="2528" y="2960"/>
                <a:ext cx="128" cy="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16"/>
                  </a:cxn>
                </a:cxnLst>
                <a:rect l="0" t="0" r="r" b="b"/>
                <a:pathLst>
                  <a:path w="128" h="21">
                    <a:moveTo>
                      <a:pt x="0" y="0"/>
                    </a:moveTo>
                    <a:cubicBezTo>
                      <a:pt x="85" y="21"/>
                      <a:pt x="42" y="16"/>
                      <a:pt x="128" y="1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397" name="Group 13"/>
            <p:cNvGrpSpPr>
              <a:grpSpLocks/>
            </p:cNvGrpSpPr>
            <p:nvPr/>
          </p:nvGrpSpPr>
          <p:grpSpPr bwMode="auto">
            <a:xfrm>
              <a:off x="4656" y="1375"/>
              <a:ext cx="3149" cy="1777"/>
              <a:chOff x="3312" y="1791"/>
              <a:chExt cx="3149" cy="1777"/>
            </a:xfrm>
          </p:grpSpPr>
          <p:sp>
            <p:nvSpPr>
              <p:cNvPr id="16398" name="Freeform 14"/>
              <p:cNvSpPr>
                <a:spLocks/>
              </p:cNvSpPr>
              <p:nvPr/>
            </p:nvSpPr>
            <p:spPr bwMode="auto">
              <a:xfrm>
                <a:off x="3312" y="1791"/>
                <a:ext cx="3149" cy="1777"/>
              </a:xfrm>
              <a:custGeom>
                <a:avLst/>
                <a:gdLst/>
                <a:ahLst/>
                <a:cxnLst>
                  <a:cxn ang="0">
                    <a:pos x="0" y="1649"/>
                  </a:cxn>
                  <a:cxn ang="0">
                    <a:pos x="48" y="1633"/>
                  </a:cxn>
                  <a:cxn ang="0">
                    <a:pos x="144" y="1569"/>
                  </a:cxn>
                  <a:cxn ang="0">
                    <a:pos x="272" y="1473"/>
                  </a:cxn>
                  <a:cxn ang="0">
                    <a:pos x="368" y="1393"/>
                  </a:cxn>
                  <a:cxn ang="0">
                    <a:pos x="528" y="1217"/>
                  </a:cxn>
                  <a:cxn ang="0">
                    <a:pos x="560" y="1169"/>
                  </a:cxn>
                  <a:cxn ang="0">
                    <a:pos x="608" y="1137"/>
                  </a:cxn>
                  <a:cxn ang="0">
                    <a:pos x="688" y="993"/>
                  </a:cxn>
                  <a:cxn ang="0">
                    <a:pos x="832" y="897"/>
                  </a:cxn>
                  <a:cxn ang="0">
                    <a:pos x="880" y="865"/>
                  </a:cxn>
                  <a:cxn ang="0">
                    <a:pos x="992" y="737"/>
                  </a:cxn>
                  <a:cxn ang="0">
                    <a:pos x="1088" y="657"/>
                  </a:cxn>
                  <a:cxn ang="0">
                    <a:pos x="1184" y="609"/>
                  </a:cxn>
                  <a:cxn ang="0">
                    <a:pos x="1312" y="513"/>
                  </a:cxn>
                  <a:cxn ang="0">
                    <a:pos x="1408" y="449"/>
                  </a:cxn>
                  <a:cxn ang="0">
                    <a:pos x="1552" y="385"/>
                  </a:cxn>
                  <a:cxn ang="0">
                    <a:pos x="1600" y="353"/>
                  </a:cxn>
                  <a:cxn ang="0">
                    <a:pos x="1936" y="241"/>
                  </a:cxn>
                  <a:cxn ang="0">
                    <a:pos x="1984" y="209"/>
                  </a:cxn>
                  <a:cxn ang="0">
                    <a:pos x="2080" y="177"/>
                  </a:cxn>
                  <a:cxn ang="0">
                    <a:pos x="2080" y="177"/>
                  </a:cxn>
                  <a:cxn ang="0">
                    <a:pos x="2544" y="49"/>
                  </a:cxn>
                  <a:cxn ang="0">
                    <a:pos x="2656" y="33"/>
                  </a:cxn>
                  <a:cxn ang="0">
                    <a:pos x="2800" y="1"/>
                  </a:cxn>
                  <a:cxn ang="0">
                    <a:pos x="2976" y="17"/>
                  </a:cxn>
                  <a:cxn ang="0">
                    <a:pos x="3072" y="81"/>
                  </a:cxn>
                  <a:cxn ang="0">
                    <a:pos x="3088" y="305"/>
                  </a:cxn>
                  <a:cxn ang="0">
                    <a:pos x="2992" y="369"/>
                  </a:cxn>
                  <a:cxn ang="0">
                    <a:pos x="2880" y="497"/>
                  </a:cxn>
                  <a:cxn ang="0">
                    <a:pos x="2784" y="529"/>
                  </a:cxn>
                  <a:cxn ang="0">
                    <a:pos x="2688" y="593"/>
                  </a:cxn>
                  <a:cxn ang="0">
                    <a:pos x="2448" y="673"/>
                  </a:cxn>
                  <a:cxn ang="0">
                    <a:pos x="2304" y="753"/>
                  </a:cxn>
                  <a:cxn ang="0">
                    <a:pos x="2256" y="785"/>
                  </a:cxn>
                  <a:cxn ang="0">
                    <a:pos x="2208" y="817"/>
                  </a:cxn>
                  <a:cxn ang="0">
                    <a:pos x="2176" y="865"/>
                  </a:cxn>
                  <a:cxn ang="0">
                    <a:pos x="2128" y="881"/>
                  </a:cxn>
                  <a:cxn ang="0">
                    <a:pos x="1984" y="945"/>
                  </a:cxn>
                  <a:cxn ang="0">
                    <a:pos x="1888" y="1009"/>
                  </a:cxn>
                  <a:cxn ang="0">
                    <a:pos x="1792" y="1073"/>
                  </a:cxn>
                  <a:cxn ang="0">
                    <a:pos x="1664" y="1201"/>
                  </a:cxn>
                  <a:cxn ang="0">
                    <a:pos x="1568" y="1345"/>
                  </a:cxn>
                  <a:cxn ang="0">
                    <a:pos x="1536" y="1393"/>
                  </a:cxn>
                  <a:cxn ang="0">
                    <a:pos x="1488" y="1409"/>
                  </a:cxn>
                  <a:cxn ang="0">
                    <a:pos x="1408" y="1489"/>
                  </a:cxn>
                  <a:cxn ang="0">
                    <a:pos x="1376" y="1537"/>
                  </a:cxn>
                  <a:cxn ang="0">
                    <a:pos x="1328" y="1553"/>
                  </a:cxn>
                  <a:cxn ang="0">
                    <a:pos x="1232" y="1617"/>
                  </a:cxn>
                  <a:cxn ang="0">
                    <a:pos x="1184" y="1649"/>
                  </a:cxn>
                  <a:cxn ang="0">
                    <a:pos x="1152" y="1745"/>
                  </a:cxn>
                  <a:cxn ang="0">
                    <a:pos x="1200" y="1777"/>
                  </a:cxn>
                </a:cxnLst>
                <a:rect l="0" t="0" r="r" b="b"/>
                <a:pathLst>
                  <a:path w="3149" h="1777">
                    <a:moveTo>
                      <a:pt x="0" y="1649"/>
                    </a:moveTo>
                    <a:cubicBezTo>
                      <a:pt x="16" y="1644"/>
                      <a:pt x="33" y="1641"/>
                      <a:pt x="48" y="1633"/>
                    </a:cubicBezTo>
                    <a:cubicBezTo>
                      <a:pt x="82" y="1614"/>
                      <a:pt x="144" y="1569"/>
                      <a:pt x="144" y="1569"/>
                    </a:cubicBezTo>
                    <a:cubicBezTo>
                      <a:pt x="196" y="1491"/>
                      <a:pt x="206" y="1528"/>
                      <a:pt x="272" y="1473"/>
                    </a:cubicBezTo>
                    <a:cubicBezTo>
                      <a:pt x="272" y="1473"/>
                      <a:pt x="363" y="1397"/>
                      <a:pt x="368" y="1393"/>
                    </a:cubicBezTo>
                    <a:cubicBezTo>
                      <a:pt x="433" y="1339"/>
                      <a:pt x="457" y="1264"/>
                      <a:pt x="528" y="1217"/>
                    </a:cubicBezTo>
                    <a:cubicBezTo>
                      <a:pt x="539" y="1201"/>
                      <a:pt x="546" y="1183"/>
                      <a:pt x="560" y="1169"/>
                    </a:cubicBezTo>
                    <a:cubicBezTo>
                      <a:pt x="574" y="1155"/>
                      <a:pt x="596" y="1152"/>
                      <a:pt x="608" y="1137"/>
                    </a:cubicBezTo>
                    <a:cubicBezTo>
                      <a:pt x="675" y="1054"/>
                      <a:pt x="527" y="1100"/>
                      <a:pt x="688" y="993"/>
                    </a:cubicBezTo>
                    <a:cubicBezTo>
                      <a:pt x="736" y="961"/>
                      <a:pt x="784" y="929"/>
                      <a:pt x="832" y="897"/>
                    </a:cubicBezTo>
                    <a:cubicBezTo>
                      <a:pt x="848" y="886"/>
                      <a:pt x="880" y="865"/>
                      <a:pt x="880" y="865"/>
                    </a:cubicBezTo>
                    <a:cubicBezTo>
                      <a:pt x="995" y="693"/>
                      <a:pt x="892" y="820"/>
                      <a:pt x="992" y="737"/>
                    </a:cubicBezTo>
                    <a:cubicBezTo>
                      <a:pt x="1045" y="693"/>
                      <a:pt x="1028" y="687"/>
                      <a:pt x="1088" y="657"/>
                    </a:cubicBezTo>
                    <a:cubicBezTo>
                      <a:pt x="1220" y="591"/>
                      <a:pt x="1046" y="701"/>
                      <a:pt x="1184" y="609"/>
                    </a:cubicBezTo>
                    <a:cubicBezTo>
                      <a:pt x="1231" y="538"/>
                      <a:pt x="1245" y="550"/>
                      <a:pt x="1312" y="513"/>
                    </a:cubicBezTo>
                    <a:cubicBezTo>
                      <a:pt x="1346" y="494"/>
                      <a:pt x="1376" y="470"/>
                      <a:pt x="1408" y="449"/>
                    </a:cubicBezTo>
                    <a:cubicBezTo>
                      <a:pt x="1440" y="428"/>
                      <a:pt x="1516" y="403"/>
                      <a:pt x="1552" y="385"/>
                    </a:cubicBezTo>
                    <a:cubicBezTo>
                      <a:pt x="1569" y="376"/>
                      <a:pt x="1582" y="361"/>
                      <a:pt x="1600" y="353"/>
                    </a:cubicBezTo>
                    <a:cubicBezTo>
                      <a:pt x="1706" y="306"/>
                      <a:pt x="1826" y="278"/>
                      <a:pt x="1936" y="241"/>
                    </a:cubicBezTo>
                    <a:cubicBezTo>
                      <a:pt x="1954" y="235"/>
                      <a:pt x="1966" y="217"/>
                      <a:pt x="1984" y="209"/>
                    </a:cubicBezTo>
                    <a:lnTo>
                      <a:pt x="2080" y="177"/>
                    </a:lnTo>
                    <a:cubicBezTo>
                      <a:pt x="2080" y="177"/>
                      <a:pt x="2080" y="177"/>
                      <a:pt x="2080" y="177"/>
                    </a:cubicBezTo>
                    <a:cubicBezTo>
                      <a:pt x="2237" y="138"/>
                      <a:pt x="2390" y="100"/>
                      <a:pt x="2544" y="49"/>
                    </a:cubicBezTo>
                    <a:cubicBezTo>
                      <a:pt x="2580" y="37"/>
                      <a:pt x="2619" y="40"/>
                      <a:pt x="2656" y="33"/>
                    </a:cubicBezTo>
                    <a:cubicBezTo>
                      <a:pt x="2704" y="24"/>
                      <a:pt x="2752" y="11"/>
                      <a:pt x="2800" y="1"/>
                    </a:cubicBezTo>
                    <a:cubicBezTo>
                      <a:pt x="2859" y="6"/>
                      <a:pt x="2919" y="0"/>
                      <a:pt x="2976" y="17"/>
                    </a:cubicBezTo>
                    <a:cubicBezTo>
                      <a:pt x="3013" y="28"/>
                      <a:pt x="3072" y="81"/>
                      <a:pt x="3072" y="81"/>
                    </a:cubicBezTo>
                    <a:cubicBezTo>
                      <a:pt x="3123" y="157"/>
                      <a:pt x="3149" y="175"/>
                      <a:pt x="3088" y="305"/>
                    </a:cubicBezTo>
                    <a:cubicBezTo>
                      <a:pt x="3072" y="340"/>
                      <a:pt x="2992" y="369"/>
                      <a:pt x="2992" y="369"/>
                    </a:cubicBezTo>
                    <a:cubicBezTo>
                      <a:pt x="2951" y="430"/>
                      <a:pt x="2943" y="469"/>
                      <a:pt x="2880" y="497"/>
                    </a:cubicBezTo>
                    <a:cubicBezTo>
                      <a:pt x="2849" y="511"/>
                      <a:pt x="2812" y="510"/>
                      <a:pt x="2784" y="529"/>
                    </a:cubicBezTo>
                    <a:cubicBezTo>
                      <a:pt x="2752" y="550"/>
                      <a:pt x="2720" y="572"/>
                      <a:pt x="2688" y="593"/>
                    </a:cubicBezTo>
                    <a:cubicBezTo>
                      <a:pt x="2643" y="623"/>
                      <a:pt x="2508" y="653"/>
                      <a:pt x="2448" y="673"/>
                    </a:cubicBezTo>
                    <a:cubicBezTo>
                      <a:pt x="2364" y="701"/>
                      <a:pt x="2414" y="680"/>
                      <a:pt x="2304" y="753"/>
                    </a:cubicBezTo>
                    <a:cubicBezTo>
                      <a:pt x="2288" y="764"/>
                      <a:pt x="2272" y="774"/>
                      <a:pt x="2256" y="785"/>
                    </a:cubicBezTo>
                    <a:cubicBezTo>
                      <a:pt x="2240" y="796"/>
                      <a:pt x="2208" y="817"/>
                      <a:pt x="2208" y="817"/>
                    </a:cubicBezTo>
                    <a:cubicBezTo>
                      <a:pt x="2197" y="833"/>
                      <a:pt x="2191" y="853"/>
                      <a:pt x="2176" y="865"/>
                    </a:cubicBezTo>
                    <a:cubicBezTo>
                      <a:pt x="2163" y="876"/>
                      <a:pt x="2143" y="873"/>
                      <a:pt x="2128" y="881"/>
                    </a:cubicBezTo>
                    <a:cubicBezTo>
                      <a:pt x="1976" y="957"/>
                      <a:pt x="2232" y="862"/>
                      <a:pt x="1984" y="945"/>
                    </a:cubicBezTo>
                    <a:cubicBezTo>
                      <a:pt x="1948" y="957"/>
                      <a:pt x="1920" y="988"/>
                      <a:pt x="1888" y="1009"/>
                    </a:cubicBezTo>
                    <a:cubicBezTo>
                      <a:pt x="1856" y="1030"/>
                      <a:pt x="1819" y="1046"/>
                      <a:pt x="1792" y="1073"/>
                    </a:cubicBezTo>
                    <a:cubicBezTo>
                      <a:pt x="1746" y="1119"/>
                      <a:pt x="1718" y="1165"/>
                      <a:pt x="1664" y="1201"/>
                    </a:cubicBezTo>
                    <a:cubicBezTo>
                      <a:pt x="1632" y="1249"/>
                      <a:pt x="1600" y="1297"/>
                      <a:pt x="1568" y="1345"/>
                    </a:cubicBezTo>
                    <a:cubicBezTo>
                      <a:pt x="1557" y="1361"/>
                      <a:pt x="1554" y="1387"/>
                      <a:pt x="1536" y="1393"/>
                    </a:cubicBezTo>
                    <a:cubicBezTo>
                      <a:pt x="1520" y="1398"/>
                      <a:pt x="1504" y="1404"/>
                      <a:pt x="1488" y="1409"/>
                    </a:cubicBezTo>
                    <a:cubicBezTo>
                      <a:pt x="1403" y="1537"/>
                      <a:pt x="1515" y="1382"/>
                      <a:pt x="1408" y="1489"/>
                    </a:cubicBezTo>
                    <a:cubicBezTo>
                      <a:pt x="1394" y="1503"/>
                      <a:pt x="1391" y="1525"/>
                      <a:pt x="1376" y="1537"/>
                    </a:cubicBezTo>
                    <a:cubicBezTo>
                      <a:pt x="1363" y="1548"/>
                      <a:pt x="1343" y="1545"/>
                      <a:pt x="1328" y="1553"/>
                    </a:cubicBezTo>
                    <a:cubicBezTo>
                      <a:pt x="1294" y="1572"/>
                      <a:pt x="1264" y="1596"/>
                      <a:pt x="1232" y="1617"/>
                    </a:cubicBezTo>
                    <a:cubicBezTo>
                      <a:pt x="1216" y="1628"/>
                      <a:pt x="1184" y="1649"/>
                      <a:pt x="1184" y="1649"/>
                    </a:cubicBezTo>
                    <a:cubicBezTo>
                      <a:pt x="1173" y="1681"/>
                      <a:pt x="1124" y="1726"/>
                      <a:pt x="1152" y="1745"/>
                    </a:cubicBezTo>
                    <a:cubicBezTo>
                      <a:pt x="1168" y="1756"/>
                      <a:pt x="1200" y="1777"/>
                      <a:pt x="1200" y="1777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9" name="Freeform 15"/>
              <p:cNvSpPr>
                <a:spLocks/>
              </p:cNvSpPr>
              <p:nvPr/>
            </p:nvSpPr>
            <p:spPr bwMode="auto">
              <a:xfrm>
                <a:off x="5504" y="2208"/>
                <a:ext cx="112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2" y="336"/>
                  </a:cxn>
                </a:cxnLst>
                <a:rect l="0" t="0" r="r" b="b"/>
                <a:pathLst>
                  <a:path w="112" h="336">
                    <a:moveTo>
                      <a:pt x="0" y="0"/>
                    </a:moveTo>
                    <a:cubicBezTo>
                      <a:pt x="53" y="79"/>
                      <a:pt x="112" y="235"/>
                      <a:pt x="112" y="33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0" name="Freeform 16"/>
              <p:cNvSpPr>
                <a:spLocks/>
              </p:cNvSpPr>
              <p:nvPr/>
            </p:nvSpPr>
            <p:spPr bwMode="auto">
              <a:xfrm>
                <a:off x="4736" y="2544"/>
                <a:ext cx="340" cy="3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6" y="224"/>
                  </a:cxn>
                  <a:cxn ang="0">
                    <a:pos x="288" y="272"/>
                  </a:cxn>
                  <a:cxn ang="0">
                    <a:pos x="336" y="320"/>
                  </a:cxn>
                </a:cxnLst>
                <a:rect l="0" t="0" r="r" b="b"/>
                <a:pathLst>
                  <a:path w="340" h="324">
                    <a:moveTo>
                      <a:pt x="0" y="0"/>
                    </a:moveTo>
                    <a:cubicBezTo>
                      <a:pt x="118" y="79"/>
                      <a:pt x="101" y="172"/>
                      <a:pt x="256" y="224"/>
                    </a:cubicBezTo>
                    <a:cubicBezTo>
                      <a:pt x="267" y="240"/>
                      <a:pt x="274" y="258"/>
                      <a:pt x="288" y="272"/>
                    </a:cubicBezTo>
                    <a:cubicBezTo>
                      <a:pt x="340" y="324"/>
                      <a:pt x="336" y="280"/>
                      <a:pt x="336" y="32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1" name="Freeform 17"/>
              <p:cNvSpPr>
                <a:spLocks/>
              </p:cNvSpPr>
              <p:nvPr/>
            </p:nvSpPr>
            <p:spPr bwMode="auto">
              <a:xfrm>
                <a:off x="4160" y="2976"/>
                <a:ext cx="304" cy="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24"/>
                  </a:cxn>
                  <a:cxn ang="0">
                    <a:pos x="240" y="368"/>
                  </a:cxn>
                  <a:cxn ang="0">
                    <a:pos x="304" y="496"/>
                  </a:cxn>
                </a:cxnLst>
                <a:rect l="0" t="0" r="r" b="b"/>
                <a:pathLst>
                  <a:path w="304" h="500">
                    <a:moveTo>
                      <a:pt x="0" y="0"/>
                    </a:moveTo>
                    <a:cubicBezTo>
                      <a:pt x="35" y="106"/>
                      <a:pt x="34" y="161"/>
                      <a:pt x="128" y="224"/>
                    </a:cubicBezTo>
                    <a:cubicBezTo>
                      <a:pt x="161" y="274"/>
                      <a:pt x="215" y="313"/>
                      <a:pt x="240" y="368"/>
                    </a:cubicBezTo>
                    <a:cubicBezTo>
                      <a:pt x="299" y="500"/>
                      <a:pt x="238" y="430"/>
                      <a:pt x="304" y="49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02" name="Group 18"/>
            <p:cNvGrpSpPr>
              <a:grpSpLocks/>
            </p:cNvGrpSpPr>
            <p:nvPr/>
          </p:nvGrpSpPr>
          <p:grpSpPr bwMode="auto">
            <a:xfrm>
              <a:off x="5856" y="2209"/>
              <a:ext cx="2496" cy="1514"/>
              <a:chOff x="4512" y="2625"/>
              <a:chExt cx="2496" cy="1514"/>
            </a:xfrm>
          </p:grpSpPr>
          <p:sp>
            <p:nvSpPr>
              <p:cNvPr id="16403" name="Freeform 19"/>
              <p:cNvSpPr>
                <a:spLocks/>
              </p:cNvSpPr>
              <p:nvPr/>
            </p:nvSpPr>
            <p:spPr bwMode="auto">
              <a:xfrm>
                <a:off x="4512" y="2625"/>
                <a:ext cx="2496" cy="1514"/>
              </a:xfrm>
              <a:custGeom>
                <a:avLst/>
                <a:gdLst/>
                <a:ahLst/>
                <a:cxnLst>
                  <a:cxn ang="0">
                    <a:pos x="512" y="1487"/>
                  </a:cxn>
                  <a:cxn ang="0">
                    <a:pos x="592" y="1407"/>
                  </a:cxn>
                  <a:cxn ang="0">
                    <a:pos x="672" y="1327"/>
                  </a:cxn>
                  <a:cxn ang="0">
                    <a:pos x="816" y="1263"/>
                  </a:cxn>
                  <a:cxn ang="0">
                    <a:pos x="1088" y="1103"/>
                  </a:cxn>
                  <a:cxn ang="0">
                    <a:pos x="1328" y="943"/>
                  </a:cxn>
                  <a:cxn ang="0">
                    <a:pos x="1424" y="895"/>
                  </a:cxn>
                  <a:cxn ang="0">
                    <a:pos x="1568" y="831"/>
                  </a:cxn>
                  <a:cxn ang="0">
                    <a:pos x="1712" y="735"/>
                  </a:cxn>
                  <a:cxn ang="0">
                    <a:pos x="1808" y="703"/>
                  </a:cxn>
                  <a:cxn ang="0">
                    <a:pos x="2000" y="639"/>
                  </a:cxn>
                  <a:cxn ang="0">
                    <a:pos x="2048" y="607"/>
                  </a:cxn>
                  <a:cxn ang="0">
                    <a:pos x="2096" y="591"/>
                  </a:cxn>
                  <a:cxn ang="0">
                    <a:pos x="2192" y="527"/>
                  </a:cxn>
                  <a:cxn ang="0">
                    <a:pos x="2288" y="495"/>
                  </a:cxn>
                  <a:cxn ang="0">
                    <a:pos x="2384" y="431"/>
                  </a:cxn>
                  <a:cxn ang="0">
                    <a:pos x="2464" y="335"/>
                  </a:cxn>
                  <a:cxn ang="0">
                    <a:pos x="2496" y="239"/>
                  </a:cxn>
                  <a:cxn ang="0">
                    <a:pos x="2480" y="127"/>
                  </a:cxn>
                  <a:cxn ang="0">
                    <a:pos x="2432" y="95"/>
                  </a:cxn>
                  <a:cxn ang="0">
                    <a:pos x="2400" y="47"/>
                  </a:cxn>
                  <a:cxn ang="0">
                    <a:pos x="2176" y="15"/>
                  </a:cxn>
                  <a:cxn ang="0">
                    <a:pos x="2048" y="31"/>
                  </a:cxn>
                  <a:cxn ang="0">
                    <a:pos x="1952" y="79"/>
                  </a:cxn>
                  <a:cxn ang="0">
                    <a:pos x="1856" y="111"/>
                  </a:cxn>
                  <a:cxn ang="0">
                    <a:pos x="1536" y="207"/>
                  </a:cxn>
                  <a:cxn ang="0">
                    <a:pos x="1440" y="271"/>
                  </a:cxn>
                  <a:cxn ang="0">
                    <a:pos x="1120" y="367"/>
                  </a:cxn>
                  <a:cxn ang="0">
                    <a:pos x="896" y="447"/>
                  </a:cxn>
                  <a:cxn ang="0">
                    <a:pos x="800" y="495"/>
                  </a:cxn>
                  <a:cxn ang="0">
                    <a:pos x="752" y="527"/>
                  </a:cxn>
                  <a:cxn ang="0">
                    <a:pos x="608" y="591"/>
                  </a:cxn>
                  <a:cxn ang="0">
                    <a:pos x="576" y="639"/>
                  </a:cxn>
                  <a:cxn ang="0">
                    <a:pos x="320" y="719"/>
                  </a:cxn>
                  <a:cxn ang="0">
                    <a:pos x="176" y="815"/>
                  </a:cxn>
                  <a:cxn ang="0">
                    <a:pos x="128" y="831"/>
                  </a:cxn>
                  <a:cxn ang="0">
                    <a:pos x="32" y="895"/>
                  </a:cxn>
                  <a:cxn ang="0">
                    <a:pos x="0" y="911"/>
                  </a:cxn>
                </a:cxnLst>
                <a:rect l="0" t="0" r="r" b="b"/>
                <a:pathLst>
                  <a:path w="2496" h="1514">
                    <a:moveTo>
                      <a:pt x="512" y="1487"/>
                    </a:moveTo>
                    <a:cubicBezTo>
                      <a:pt x="597" y="1359"/>
                      <a:pt x="485" y="1514"/>
                      <a:pt x="592" y="1407"/>
                    </a:cubicBezTo>
                    <a:cubicBezTo>
                      <a:pt x="647" y="1352"/>
                      <a:pt x="595" y="1361"/>
                      <a:pt x="672" y="1327"/>
                    </a:cubicBezTo>
                    <a:cubicBezTo>
                      <a:pt x="843" y="1251"/>
                      <a:pt x="707" y="1335"/>
                      <a:pt x="816" y="1263"/>
                    </a:cubicBezTo>
                    <a:cubicBezTo>
                      <a:pt x="882" y="1164"/>
                      <a:pt x="990" y="1157"/>
                      <a:pt x="1088" y="1103"/>
                    </a:cubicBezTo>
                    <a:cubicBezTo>
                      <a:pt x="1144" y="1072"/>
                      <a:pt x="1268" y="963"/>
                      <a:pt x="1328" y="943"/>
                    </a:cubicBezTo>
                    <a:cubicBezTo>
                      <a:pt x="1449" y="903"/>
                      <a:pt x="1300" y="957"/>
                      <a:pt x="1424" y="895"/>
                    </a:cubicBezTo>
                    <a:cubicBezTo>
                      <a:pt x="1470" y="872"/>
                      <a:pt x="1523" y="856"/>
                      <a:pt x="1568" y="831"/>
                    </a:cubicBezTo>
                    <a:cubicBezTo>
                      <a:pt x="1568" y="831"/>
                      <a:pt x="1688" y="751"/>
                      <a:pt x="1712" y="735"/>
                    </a:cubicBezTo>
                    <a:cubicBezTo>
                      <a:pt x="1740" y="716"/>
                      <a:pt x="1776" y="714"/>
                      <a:pt x="1808" y="703"/>
                    </a:cubicBezTo>
                    <a:cubicBezTo>
                      <a:pt x="1872" y="682"/>
                      <a:pt x="1936" y="660"/>
                      <a:pt x="2000" y="639"/>
                    </a:cubicBezTo>
                    <a:cubicBezTo>
                      <a:pt x="2018" y="633"/>
                      <a:pt x="2031" y="616"/>
                      <a:pt x="2048" y="607"/>
                    </a:cubicBezTo>
                    <a:cubicBezTo>
                      <a:pt x="2063" y="599"/>
                      <a:pt x="2081" y="599"/>
                      <a:pt x="2096" y="591"/>
                    </a:cubicBezTo>
                    <a:cubicBezTo>
                      <a:pt x="2130" y="572"/>
                      <a:pt x="2160" y="548"/>
                      <a:pt x="2192" y="527"/>
                    </a:cubicBezTo>
                    <a:cubicBezTo>
                      <a:pt x="2220" y="508"/>
                      <a:pt x="2260" y="514"/>
                      <a:pt x="2288" y="495"/>
                    </a:cubicBezTo>
                    <a:cubicBezTo>
                      <a:pt x="2320" y="474"/>
                      <a:pt x="2352" y="452"/>
                      <a:pt x="2384" y="431"/>
                    </a:cubicBezTo>
                    <a:cubicBezTo>
                      <a:pt x="2408" y="415"/>
                      <a:pt x="2452" y="363"/>
                      <a:pt x="2464" y="335"/>
                    </a:cubicBezTo>
                    <a:cubicBezTo>
                      <a:pt x="2478" y="304"/>
                      <a:pt x="2496" y="239"/>
                      <a:pt x="2496" y="239"/>
                    </a:cubicBezTo>
                    <a:cubicBezTo>
                      <a:pt x="2491" y="202"/>
                      <a:pt x="2495" y="161"/>
                      <a:pt x="2480" y="127"/>
                    </a:cubicBezTo>
                    <a:cubicBezTo>
                      <a:pt x="2472" y="109"/>
                      <a:pt x="2446" y="109"/>
                      <a:pt x="2432" y="95"/>
                    </a:cubicBezTo>
                    <a:cubicBezTo>
                      <a:pt x="2418" y="81"/>
                      <a:pt x="2415" y="59"/>
                      <a:pt x="2400" y="47"/>
                    </a:cubicBezTo>
                    <a:cubicBezTo>
                      <a:pt x="2341" y="0"/>
                      <a:pt x="2251" y="22"/>
                      <a:pt x="2176" y="15"/>
                    </a:cubicBezTo>
                    <a:cubicBezTo>
                      <a:pt x="2133" y="20"/>
                      <a:pt x="2090" y="23"/>
                      <a:pt x="2048" y="31"/>
                    </a:cubicBezTo>
                    <a:cubicBezTo>
                      <a:pt x="1974" y="44"/>
                      <a:pt x="2023" y="47"/>
                      <a:pt x="1952" y="79"/>
                    </a:cubicBezTo>
                    <a:cubicBezTo>
                      <a:pt x="1921" y="93"/>
                      <a:pt x="1888" y="100"/>
                      <a:pt x="1856" y="111"/>
                    </a:cubicBezTo>
                    <a:cubicBezTo>
                      <a:pt x="1750" y="146"/>
                      <a:pt x="1642" y="172"/>
                      <a:pt x="1536" y="207"/>
                    </a:cubicBezTo>
                    <a:cubicBezTo>
                      <a:pt x="1500" y="219"/>
                      <a:pt x="1476" y="259"/>
                      <a:pt x="1440" y="271"/>
                    </a:cubicBezTo>
                    <a:cubicBezTo>
                      <a:pt x="1334" y="306"/>
                      <a:pt x="1226" y="332"/>
                      <a:pt x="1120" y="367"/>
                    </a:cubicBezTo>
                    <a:cubicBezTo>
                      <a:pt x="1042" y="393"/>
                      <a:pt x="976" y="431"/>
                      <a:pt x="896" y="447"/>
                    </a:cubicBezTo>
                    <a:cubicBezTo>
                      <a:pt x="758" y="539"/>
                      <a:pt x="932" y="429"/>
                      <a:pt x="800" y="495"/>
                    </a:cubicBezTo>
                    <a:cubicBezTo>
                      <a:pt x="783" y="504"/>
                      <a:pt x="770" y="519"/>
                      <a:pt x="752" y="527"/>
                    </a:cubicBezTo>
                    <a:cubicBezTo>
                      <a:pt x="581" y="603"/>
                      <a:pt x="717" y="519"/>
                      <a:pt x="608" y="591"/>
                    </a:cubicBezTo>
                    <a:cubicBezTo>
                      <a:pt x="597" y="607"/>
                      <a:pt x="592" y="629"/>
                      <a:pt x="576" y="639"/>
                    </a:cubicBezTo>
                    <a:cubicBezTo>
                      <a:pt x="518" y="675"/>
                      <a:pt x="389" y="696"/>
                      <a:pt x="320" y="719"/>
                    </a:cubicBezTo>
                    <a:cubicBezTo>
                      <a:pt x="276" y="763"/>
                      <a:pt x="232" y="787"/>
                      <a:pt x="176" y="815"/>
                    </a:cubicBezTo>
                    <a:cubicBezTo>
                      <a:pt x="161" y="823"/>
                      <a:pt x="143" y="823"/>
                      <a:pt x="128" y="831"/>
                    </a:cubicBezTo>
                    <a:cubicBezTo>
                      <a:pt x="94" y="850"/>
                      <a:pt x="66" y="878"/>
                      <a:pt x="32" y="895"/>
                    </a:cubicBezTo>
                    <a:cubicBezTo>
                      <a:pt x="21" y="900"/>
                      <a:pt x="11" y="906"/>
                      <a:pt x="0" y="911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4" name="Freeform 20"/>
              <p:cNvSpPr>
                <a:spLocks/>
              </p:cNvSpPr>
              <p:nvPr/>
            </p:nvSpPr>
            <p:spPr bwMode="auto">
              <a:xfrm>
                <a:off x="4624" y="3600"/>
                <a:ext cx="256" cy="4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176"/>
                  </a:cxn>
                  <a:cxn ang="0">
                    <a:pos x="208" y="320"/>
                  </a:cxn>
                  <a:cxn ang="0">
                    <a:pos x="224" y="368"/>
                  </a:cxn>
                  <a:cxn ang="0">
                    <a:pos x="256" y="416"/>
                  </a:cxn>
                </a:cxnLst>
                <a:rect l="0" t="0" r="r" b="b"/>
                <a:pathLst>
                  <a:path w="256" h="416">
                    <a:moveTo>
                      <a:pt x="0" y="0"/>
                    </a:moveTo>
                    <a:cubicBezTo>
                      <a:pt x="26" y="78"/>
                      <a:pt x="61" y="132"/>
                      <a:pt x="128" y="176"/>
                    </a:cubicBezTo>
                    <a:cubicBezTo>
                      <a:pt x="156" y="260"/>
                      <a:pt x="135" y="210"/>
                      <a:pt x="208" y="320"/>
                    </a:cubicBezTo>
                    <a:cubicBezTo>
                      <a:pt x="217" y="334"/>
                      <a:pt x="216" y="353"/>
                      <a:pt x="224" y="368"/>
                    </a:cubicBezTo>
                    <a:cubicBezTo>
                      <a:pt x="233" y="385"/>
                      <a:pt x="256" y="416"/>
                      <a:pt x="256" y="41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5" name="Freeform 21"/>
              <p:cNvSpPr>
                <a:spLocks/>
              </p:cNvSpPr>
              <p:nvPr/>
            </p:nvSpPr>
            <p:spPr bwMode="auto">
              <a:xfrm>
                <a:off x="5392" y="3280"/>
                <a:ext cx="128" cy="4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0" y="256"/>
                  </a:cxn>
                  <a:cxn ang="0">
                    <a:pos x="128" y="464"/>
                  </a:cxn>
                </a:cxnLst>
                <a:rect l="0" t="0" r="r" b="b"/>
                <a:pathLst>
                  <a:path w="128" h="464">
                    <a:moveTo>
                      <a:pt x="0" y="0"/>
                    </a:moveTo>
                    <a:cubicBezTo>
                      <a:pt x="57" y="86"/>
                      <a:pt x="58" y="146"/>
                      <a:pt x="80" y="256"/>
                    </a:cubicBezTo>
                    <a:cubicBezTo>
                      <a:pt x="91" y="313"/>
                      <a:pt x="128" y="401"/>
                      <a:pt x="128" y="464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6" name="Freeform 22"/>
              <p:cNvSpPr>
                <a:spLocks/>
              </p:cNvSpPr>
              <p:nvPr/>
            </p:nvSpPr>
            <p:spPr bwMode="auto">
              <a:xfrm>
                <a:off x="6064" y="3056"/>
                <a:ext cx="82" cy="39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240"/>
                  </a:cxn>
                  <a:cxn ang="0">
                    <a:pos x="80" y="352"/>
                  </a:cxn>
                </a:cxnLst>
                <a:rect l="0" t="0" r="r" b="b"/>
                <a:pathLst>
                  <a:path w="82" h="397">
                    <a:moveTo>
                      <a:pt x="0" y="0"/>
                    </a:moveTo>
                    <a:cubicBezTo>
                      <a:pt x="27" y="82"/>
                      <a:pt x="30" y="155"/>
                      <a:pt x="48" y="240"/>
                    </a:cubicBezTo>
                    <a:cubicBezTo>
                      <a:pt x="82" y="397"/>
                      <a:pt x="80" y="293"/>
                      <a:pt x="80" y="35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07" name="Group 23"/>
            <p:cNvGrpSpPr>
              <a:grpSpLocks/>
            </p:cNvGrpSpPr>
            <p:nvPr/>
          </p:nvGrpSpPr>
          <p:grpSpPr bwMode="auto">
            <a:xfrm>
              <a:off x="6355" y="3088"/>
              <a:ext cx="2365" cy="1408"/>
              <a:chOff x="5011" y="3504"/>
              <a:chExt cx="2365" cy="1408"/>
            </a:xfrm>
          </p:grpSpPr>
          <p:sp>
            <p:nvSpPr>
              <p:cNvPr id="16408" name="Freeform 24"/>
              <p:cNvSpPr>
                <a:spLocks/>
              </p:cNvSpPr>
              <p:nvPr/>
            </p:nvSpPr>
            <p:spPr bwMode="auto">
              <a:xfrm>
                <a:off x="5011" y="3504"/>
                <a:ext cx="2365" cy="1408"/>
              </a:xfrm>
              <a:custGeom>
                <a:avLst/>
                <a:gdLst/>
                <a:ahLst/>
                <a:cxnLst>
                  <a:cxn ang="0">
                    <a:pos x="365" y="1408"/>
                  </a:cxn>
                  <a:cxn ang="0">
                    <a:pos x="477" y="1328"/>
                  </a:cxn>
                  <a:cxn ang="0">
                    <a:pos x="525" y="1312"/>
                  </a:cxn>
                  <a:cxn ang="0">
                    <a:pos x="573" y="1296"/>
                  </a:cxn>
                  <a:cxn ang="0">
                    <a:pos x="701" y="1216"/>
                  </a:cxn>
                  <a:cxn ang="0">
                    <a:pos x="749" y="1184"/>
                  </a:cxn>
                  <a:cxn ang="0">
                    <a:pos x="845" y="1152"/>
                  </a:cxn>
                  <a:cxn ang="0">
                    <a:pos x="925" y="1088"/>
                  </a:cxn>
                  <a:cxn ang="0">
                    <a:pos x="973" y="1056"/>
                  </a:cxn>
                  <a:cxn ang="0">
                    <a:pos x="1069" y="1024"/>
                  </a:cxn>
                  <a:cxn ang="0">
                    <a:pos x="1117" y="992"/>
                  </a:cxn>
                  <a:cxn ang="0">
                    <a:pos x="1213" y="960"/>
                  </a:cxn>
                  <a:cxn ang="0">
                    <a:pos x="1373" y="896"/>
                  </a:cxn>
                  <a:cxn ang="0">
                    <a:pos x="1421" y="864"/>
                  </a:cxn>
                  <a:cxn ang="0">
                    <a:pos x="1517" y="832"/>
                  </a:cxn>
                  <a:cxn ang="0">
                    <a:pos x="1757" y="736"/>
                  </a:cxn>
                  <a:cxn ang="0">
                    <a:pos x="1805" y="704"/>
                  </a:cxn>
                  <a:cxn ang="0">
                    <a:pos x="1901" y="656"/>
                  </a:cxn>
                  <a:cxn ang="0">
                    <a:pos x="1949" y="608"/>
                  </a:cxn>
                  <a:cxn ang="0">
                    <a:pos x="1997" y="592"/>
                  </a:cxn>
                  <a:cxn ang="0">
                    <a:pos x="2045" y="560"/>
                  </a:cxn>
                  <a:cxn ang="0">
                    <a:pos x="2141" y="512"/>
                  </a:cxn>
                  <a:cxn ang="0">
                    <a:pos x="2189" y="464"/>
                  </a:cxn>
                  <a:cxn ang="0">
                    <a:pos x="2285" y="400"/>
                  </a:cxn>
                  <a:cxn ang="0">
                    <a:pos x="2301" y="352"/>
                  </a:cxn>
                  <a:cxn ang="0">
                    <a:pos x="2333" y="304"/>
                  </a:cxn>
                  <a:cxn ang="0">
                    <a:pos x="2365" y="208"/>
                  </a:cxn>
                  <a:cxn ang="0">
                    <a:pos x="2301" y="32"/>
                  </a:cxn>
                  <a:cxn ang="0">
                    <a:pos x="2189" y="0"/>
                  </a:cxn>
                  <a:cxn ang="0">
                    <a:pos x="2013" y="32"/>
                  </a:cxn>
                  <a:cxn ang="0">
                    <a:pos x="1965" y="64"/>
                  </a:cxn>
                  <a:cxn ang="0">
                    <a:pos x="1869" y="80"/>
                  </a:cxn>
                  <a:cxn ang="0">
                    <a:pos x="1677" y="160"/>
                  </a:cxn>
                  <a:cxn ang="0">
                    <a:pos x="1453" y="224"/>
                  </a:cxn>
                  <a:cxn ang="0">
                    <a:pos x="1149" y="336"/>
                  </a:cxn>
                  <a:cxn ang="0">
                    <a:pos x="1101" y="352"/>
                  </a:cxn>
                  <a:cxn ang="0">
                    <a:pos x="1053" y="384"/>
                  </a:cxn>
                  <a:cxn ang="0">
                    <a:pos x="877" y="432"/>
                  </a:cxn>
                  <a:cxn ang="0">
                    <a:pos x="829" y="464"/>
                  </a:cxn>
                  <a:cxn ang="0">
                    <a:pos x="589" y="528"/>
                  </a:cxn>
                  <a:cxn ang="0">
                    <a:pos x="397" y="608"/>
                  </a:cxn>
                  <a:cxn ang="0">
                    <a:pos x="301" y="672"/>
                  </a:cxn>
                  <a:cxn ang="0">
                    <a:pos x="253" y="704"/>
                  </a:cxn>
                  <a:cxn ang="0">
                    <a:pos x="125" y="720"/>
                  </a:cxn>
                  <a:cxn ang="0">
                    <a:pos x="77" y="736"/>
                  </a:cxn>
                  <a:cxn ang="0">
                    <a:pos x="13" y="608"/>
                  </a:cxn>
                </a:cxnLst>
                <a:rect l="0" t="0" r="r" b="b"/>
                <a:pathLst>
                  <a:path w="2365" h="1408">
                    <a:moveTo>
                      <a:pt x="365" y="1408"/>
                    </a:moveTo>
                    <a:cubicBezTo>
                      <a:pt x="392" y="1328"/>
                      <a:pt x="365" y="1365"/>
                      <a:pt x="477" y="1328"/>
                    </a:cubicBezTo>
                    <a:cubicBezTo>
                      <a:pt x="493" y="1323"/>
                      <a:pt x="509" y="1317"/>
                      <a:pt x="525" y="1312"/>
                    </a:cubicBezTo>
                    <a:cubicBezTo>
                      <a:pt x="541" y="1307"/>
                      <a:pt x="573" y="1296"/>
                      <a:pt x="573" y="1296"/>
                    </a:cubicBezTo>
                    <a:cubicBezTo>
                      <a:pt x="624" y="1220"/>
                      <a:pt x="587" y="1254"/>
                      <a:pt x="701" y="1216"/>
                    </a:cubicBezTo>
                    <a:cubicBezTo>
                      <a:pt x="719" y="1210"/>
                      <a:pt x="731" y="1192"/>
                      <a:pt x="749" y="1184"/>
                    </a:cubicBezTo>
                    <a:cubicBezTo>
                      <a:pt x="780" y="1170"/>
                      <a:pt x="845" y="1152"/>
                      <a:pt x="845" y="1152"/>
                    </a:cubicBezTo>
                    <a:cubicBezTo>
                      <a:pt x="899" y="1071"/>
                      <a:pt x="848" y="1127"/>
                      <a:pt x="925" y="1088"/>
                    </a:cubicBezTo>
                    <a:cubicBezTo>
                      <a:pt x="942" y="1079"/>
                      <a:pt x="955" y="1064"/>
                      <a:pt x="973" y="1056"/>
                    </a:cubicBezTo>
                    <a:cubicBezTo>
                      <a:pt x="1004" y="1042"/>
                      <a:pt x="1041" y="1043"/>
                      <a:pt x="1069" y="1024"/>
                    </a:cubicBezTo>
                    <a:cubicBezTo>
                      <a:pt x="1085" y="1013"/>
                      <a:pt x="1099" y="1000"/>
                      <a:pt x="1117" y="992"/>
                    </a:cubicBezTo>
                    <a:cubicBezTo>
                      <a:pt x="1148" y="978"/>
                      <a:pt x="1185" y="979"/>
                      <a:pt x="1213" y="960"/>
                    </a:cubicBezTo>
                    <a:cubicBezTo>
                      <a:pt x="1267" y="924"/>
                      <a:pt x="1309" y="912"/>
                      <a:pt x="1373" y="896"/>
                    </a:cubicBezTo>
                    <a:cubicBezTo>
                      <a:pt x="1389" y="885"/>
                      <a:pt x="1403" y="872"/>
                      <a:pt x="1421" y="864"/>
                    </a:cubicBezTo>
                    <a:cubicBezTo>
                      <a:pt x="1452" y="850"/>
                      <a:pt x="1489" y="851"/>
                      <a:pt x="1517" y="832"/>
                    </a:cubicBezTo>
                    <a:cubicBezTo>
                      <a:pt x="1590" y="783"/>
                      <a:pt x="1674" y="764"/>
                      <a:pt x="1757" y="736"/>
                    </a:cubicBezTo>
                    <a:cubicBezTo>
                      <a:pt x="1775" y="730"/>
                      <a:pt x="1788" y="713"/>
                      <a:pt x="1805" y="704"/>
                    </a:cubicBezTo>
                    <a:cubicBezTo>
                      <a:pt x="1877" y="668"/>
                      <a:pt x="1832" y="713"/>
                      <a:pt x="1901" y="656"/>
                    </a:cubicBezTo>
                    <a:cubicBezTo>
                      <a:pt x="1918" y="642"/>
                      <a:pt x="1930" y="621"/>
                      <a:pt x="1949" y="608"/>
                    </a:cubicBezTo>
                    <a:cubicBezTo>
                      <a:pt x="1963" y="599"/>
                      <a:pt x="1982" y="600"/>
                      <a:pt x="1997" y="592"/>
                    </a:cubicBezTo>
                    <a:cubicBezTo>
                      <a:pt x="2014" y="583"/>
                      <a:pt x="2028" y="569"/>
                      <a:pt x="2045" y="560"/>
                    </a:cubicBezTo>
                    <a:cubicBezTo>
                      <a:pt x="2117" y="524"/>
                      <a:pt x="2072" y="569"/>
                      <a:pt x="2141" y="512"/>
                    </a:cubicBezTo>
                    <a:cubicBezTo>
                      <a:pt x="2158" y="498"/>
                      <a:pt x="2171" y="478"/>
                      <a:pt x="2189" y="464"/>
                    </a:cubicBezTo>
                    <a:cubicBezTo>
                      <a:pt x="2219" y="440"/>
                      <a:pt x="2285" y="400"/>
                      <a:pt x="2285" y="400"/>
                    </a:cubicBezTo>
                    <a:cubicBezTo>
                      <a:pt x="2290" y="384"/>
                      <a:pt x="2293" y="367"/>
                      <a:pt x="2301" y="352"/>
                    </a:cubicBezTo>
                    <a:cubicBezTo>
                      <a:pt x="2310" y="335"/>
                      <a:pt x="2325" y="322"/>
                      <a:pt x="2333" y="304"/>
                    </a:cubicBezTo>
                    <a:cubicBezTo>
                      <a:pt x="2347" y="273"/>
                      <a:pt x="2365" y="208"/>
                      <a:pt x="2365" y="208"/>
                    </a:cubicBezTo>
                    <a:cubicBezTo>
                      <a:pt x="2355" y="157"/>
                      <a:pt x="2347" y="69"/>
                      <a:pt x="2301" y="32"/>
                    </a:cubicBezTo>
                    <a:cubicBezTo>
                      <a:pt x="2291" y="24"/>
                      <a:pt x="2193" y="1"/>
                      <a:pt x="2189" y="0"/>
                    </a:cubicBezTo>
                    <a:cubicBezTo>
                      <a:pt x="2145" y="6"/>
                      <a:pt x="2062" y="7"/>
                      <a:pt x="2013" y="32"/>
                    </a:cubicBezTo>
                    <a:cubicBezTo>
                      <a:pt x="1996" y="41"/>
                      <a:pt x="1983" y="58"/>
                      <a:pt x="1965" y="64"/>
                    </a:cubicBezTo>
                    <a:cubicBezTo>
                      <a:pt x="1934" y="74"/>
                      <a:pt x="1900" y="72"/>
                      <a:pt x="1869" y="80"/>
                    </a:cubicBezTo>
                    <a:cubicBezTo>
                      <a:pt x="1788" y="100"/>
                      <a:pt x="1745" y="126"/>
                      <a:pt x="1677" y="160"/>
                    </a:cubicBezTo>
                    <a:cubicBezTo>
                      <a:pt x="1608" y="195"/>
                      <a:pt x="1522" y="189"/>
                      <a:pt x="1453" y="224"/>
                    </a:cubicBezTo>
                    <a:cubicBezTo>
                      <a:pt x="1327" y="287"/>
                      <a:pt x="1299" y="315"/>
                      <a:pt x="1149" y="336"/>
                    </a:cubicBezTo>
                    <a:cubicBezTo>
                      <a:pt x="1133" y="341"/>
                      <a:pt x="1116" y="344"/>
                      <a:pt x="1101" y="352"/>
                    </a:cubicBezTo>
                    <a:cubicBezTo>
                      <a:pt x="1084" y="361"/>
                      <a:pt x="1071" y="377"/>
                      <a:pt x="1053" y="384"/>
                    </a:cubicBezTo>
                    <a:cubicBezTo>
                      <a:pt x="996" y="405"/>
                      <a:pt x="935" y="413"/>
                      <a:pt x="877" y="432"/>
                    </a:cubicBezTo>
                    <a:cubicBezTo>
                      <a:pt x="859" y="438"/>
                      <a:pt x="847" y="456"/>
                      <a:pt x="829" y="464"/>
                    </a:cubicBezTo>
                    <a:cubicBezTo>
                      <a:pt x="753" y="498"/>
                      <a:pt x="669" y="508"/>
                      <a:pt x="589" y="528"/>
                    </a:cubicBezTo>
                    <a:cubicBezTo>
                      <a:pt x="529" y="568"/>
                      <a:pt x="465" y="585"/>
                      <a:pt x="397" y="608"/>
                    </a:cubicBezTo>
                    <a:cubicBezTo>
                      <a:pt x="361" y="620"/>
                      <a:pt x="333" y="651"/>
                      <a:pt x="301" y="672"/>
                    </a:cubicBezTo>
                    <a:cubicBezTo>
                      <a:pt x="285" y="683"/>
                      <a:pt x="272" y="702"/>
                      <a:pt x="253" y="704"/>
                    </a:cubicBezTo>
                    <a:cubicBezTo>
                      <a:pt x="210" y="709"/>
                      <a:pt x="168" y="715"/>
                      <a:pt x="125" y="720"/>
                    </a:cubicBezTo>
                    <a:cubicBezTo>
                      <a:pt x="109" y="725"/>
                      <a:pt x="94" y="736"/>
                      <a:pt x="77" y="736"/>
                    </a:cubicBezTo>
                    <a:cubicBezTo>
                      <a:pt x="0" y="736"/>
                      <a:pt x="13" y="659"/>
                      <a:pt x="13" y="60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9" name="Freeform 25"/>
              <p:cNvSpPr>
                <a:spLocks/>
              </p:cNvSpPr>
              <p:nvPr/>
            </p:nvSpPr>
            <p:spPr bwMode="auto">
              <a:xfrm>
                <a:off x="6512" y="3936"/>
                <a:ext cx="128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0" y="192"/>
                  </a:cxn>
                  <a:cxn ang="0">
                    <a:pos x="128" y="336"/>
                  </a:cxn>
                </a:cxnLst>
                <a:rect l="0" t="0" r="r" b="b"/>
                <a:pathLst>
                  <a:path w="128" h="336">
                    <a:moveTo>
                      <a:pt x="0" y="0"/>
                    </a:moveTo>
                    <a:cubicBezTo>
                      <a:pt x="42" y="64"/>
                      <a:pt x="38" y="128"/>
                      <a:pt x="80" y="192"/>
                    </a:cubicBezTo>
                    <a:cubicBezTo>
                      <a:pt x="93" y="243"/>
                      <a:pt x="105" y="289"/>
                      <a:pt x="128" y="336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0" name="Freeform 26"/>
              <p:cNvSpPr>
                <a:spLocks/>
              </p:cNvSpPr>
              <p:nvPr/>
            </p:nvSpPr>
            <p:spPr bwMode="auto">
              <a:xfrm>
                <a:off x="5856" y="4224"/>
                <a:ext cx="67" cy="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76"/>
                  </a:cxn>
                  <a:cxn ang="0">
                    <a:pos x="64" y="400"/>
                  </a:cxn>
                </a:cxnLst>
                <a:rect l="0" t="0" r="r" b="b"/>
                <a:pathLst>
                  <a:path w="67" h="400">
                    <a:moveTo>
                      <a:pt x="0" y="0"/>
                    </a:moveTo>
                    <a:cubicBezTo>
                      <a:pt x="36" y="144"/>
                      <a:pt x="18" y="86"/>
                      <a:pt x="48" y="176"/>
                    </a:cubicBezTo>
                    <a:cubicBezTo>
                      <a:pt x="67" y="347"/>
                      <a:pt x="64" y="272"/>
                      <a:pt x="64" y="40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1" name="Freeform 27"/>
              <p:cNvSpPr>
                <a:spLocks/>
              </p:cNvSpPr>
              <p:nvPr/>
            </p:nvSpPr>
            <p:spPr bwMode="auto">
              <a:xfrm>
                <a:off x="5104" y="4384"/>
                <a:ext cx="208" cy="4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40"/>
                  </a:cxn>
                  <a:cxn ang="0">
                    <a:pos x="176" y="336"/>
                  </a:cxn>
                  <a:cxn ang="0">
                    <a:pos x="208" y="416"/>
                  </a:cxn>
                </a:cxnLst>
                <a:rect l="0" t="0" r="r" b="b"/>
                <a:pathLst>
                  <a:path w="208" h="416">
                    <a:moveTo>
                      <a:pt x="0" y="0"/>
                    </a:moveTo>
                    <a:cubicBezTo>
                      <a:pt x="30" y="90"/>
                      <a:pt x="60" y="172"/>
                      <a:pt x="128" y="240"/>
                    </a:cubicBezTo>
                    <a:cubicBezTo>
                      <a:pt x="168" y="361"/>
                      <a:pt x="114" y="212"/>
                      <a:pt x="176" y="336"/>
                    </a:cubicBezTo>
                    <a:cubicBezTo>
                      <a:pt x="176" y="336"/>
                      <a:pt x="204" y="408"/>
                      <a:pt x="208" y="416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12" name="Group 28"/>
            <p:cNvGrpSpPr>
              <a:grpSpLocks/>
            </p:cNvGrpSpPr>
            <p:nvPr/>
          </p:nvGrpSpPr>
          <p:grpSpPr bwMode="auto">
            <a:xfrm>
              <a:off x="5024" y="3876"/>
              <a:ext cx="3785" cy="2412"/>
              <a:chOff x="3680" y="4292"/>
              <a:chExt cx="3785" cy="2412"/>
            </a:xfrm>
          </p:grpSpPr>
          <p:sp>
            <p:nvSpPr>
              <p:cNvPr id="16413" name="Freeform 29"/>
              <p:cNvSpPr>
                <a:spLocks/>
              </p:cNvSpPr>
              <p:nvPr/>
            </p:nvSpPr>
            <p:spPr bwMode="auto">
              <a:xfrm>
                <a:off x="4224" y="4292"/>
                <a:ext cx="3241" cy="2220"/>
              </a:xfrm>
              <a:custGeom>
                <a:avLst/>
                <a:gdLst/>
                <a:ahLst/>
                <a:cxnLst>
                  <a:cxn ang="0">
                    <a:pos x="1456" y="428"/>
                  </a:cxn>
                  <a:cxn ang="0">
                    <a:pos x="1600" y="412"/>
                  </a:cxn>
                  <a:cxn ang="0">
                    <a:pos x="1792" y="348"/>
                  </a:cxn>
                  <a:cxn ang="0">
                    <a:pos x="2048" y="300"/>
                  </a:cxn>
                  <a:cxn ang="0">
                    <a:pos x="2304" y="236"/>
                  </a:cxn>
                  <a:cxn ang="0">
                    <a:pos x="2736" y="92"/>
                  </a:cxn>
                  <a:cxn ang="0">
                    <a:pos x="2880" y="44"/>
                  </a:cxn>
                  <a:cxn ang="0">
                    <a:pos x="2928" y="28"/>
                  </a:cxn>
                  <a:cxn ang="0">
                    <a:pos x="2976" y="12"/>
                  </a:cxn>
                  <a:cxn ang="0">
                    <a:pos x="3216" y="28"/>
                  </a:cxn>
                  <a:cxn ang="0">
                    <a:pos x="3232" y="108"/>
                  </a:cxn>
                  <a:cxn ang="0">
                    <a:pos x="3152" y="364"/>
                  </a:cxn>
                  <a:cxn ang="0">
                    <a:pos x="3104" y="380"/>
                  </a:cxn>
                  <a:cxn ang="0">
                    <a:pos x="3008" y="444"/>
                  </a:cxn>
                  <a:cxn ang="0">
                    <a:pos x="2544" y="652"/>
                  </a:cxn>
                  <a:cxn ang="0">
                    <a:pos x="2304" y="812"/>
                  </a:cxn>
                  <a:cxn ang="0">
                    <a:pos x="2160" y="892"/>
                  </a:cxn>
                  <a:cxn ang="0">
                    <a:pos x="2112" y="908"/>
                  </a:cxn>
                  <a:cxn ang="0">
                    <a:pos x="2016" y="972"/>
                  </a:cxn>
                  <a:cxn ang="0">
                    <a:pos x="1984" y="1020"/>
                  </a:cxn>
                  <a:cxn ang="0">
                    <a:pos x="1888" y="1052"/>
                  </a:cxn>
                  <a:cxn ang="0">
                    <a:pos x="1840" y="1084"/>
                  </a:cxn>
                  <a:cxn ang="0">
                    <a:pos x="1744" y="1116"/>
                  </a:cxn>
                  <a:cxn ang="0">
                    <a:pos x="1552" y="1212"/>
                  </a:cxn>
                  <a:cxn ang="0">
                    <a:pos x="1424" y="1244"/>
                  </a:cxn>
                  <a:cxn ang="0">
                    <a:pos x="1376" y="1276"/>
                  </a:cxn>
                  <a:cxn ang="0">
                    <a:pos x="1216" y="1308"/>
                  </a:cxn>
                  <a:cxn ang="0">
                    <a:pos x="1168" y="1324"/>
                  </a:cxn>
                  <a:cxn ang="0">
                    <a:pos x="1120" y="1372"/>
                  </a:cxn>
                  <a:cxn ang="0">
                    <a:pos x="1072" y="1468"/>
                  </a:cxn>
                  <a:cxn ang="0">
                    <a:pos x="976" y="1532"/>
                  </a:cxn>
                  <a:cxn ang="0">
                    <a:pos x="928" y="1564"/>
                  </a:cxn>
                  <a:cxn ang="0">
                    <a:pos x="864" y="1660"/>
                  </a:cxn>
                  <a:cxn ang="0">
                    <a:pos x="720" y="1740"/>
                  </a:cxn>
                  <a:cxn ang="0">
                    <a:pos x="672" y="1772"/>
                  </a:cxn>
                  <a:cxn ang="0">
                    <a:pos x="624" y="1804"/>
                  </a:cxn>
                  <a:cxn ang="0">
                    <a:pos x="544" y="1884"/>
                  </a:cxn>
                  <a:cxn ang="0">
                    <a:pos x="512" y="1932"/>
                  </a:cxn>
                  <a:cxn ang="0">
                    <a:pos x="464" y="1948"/>
                  </a:cxn>
                  <a:cxn ang="0">
                    <a:pos x="176" y="2108"/>
                  </a:cxn>
                  <a:cxn ang="0">
                    <a:pos x="48" y="2188"/>
                  </a:cxn>
                  <a:cxn ang="0">
                    <a:pos x="0" y="2220"/>
                  </a:cxn>
                </a:cxnLst>
                <a:rect l="0" t="0" r="r" b="b"/>
                <a:pathLst>
                  <a:path w="3241" h="2220">
                    <a:moveTo>
                      <a:pt x="1456" y="428"/>
                    </a:moveTo>
                    <a:cubicBezTo>
                      <a:pt x="1504" y="423"/>
                      <a:pt x="1553" y="421"/>
                      <a:pt x="1600" y="412"/>
                    </a:cubicBezTo>
                    <a:cubicBezTo>
                      <a:pt x="1665" y="399"/>
                      <a:pt x="1727" y="359"/>
                      <a:pt x="1792" y="348"/>
                    </a:cubicBezTo>
                    <a:cubicBezTo>
                      <a:pt x="1942" y="323"/>
                      <a:pt x="1856" y="338"/>
                      <a:pt x="2048" y="300"/>
                    </a:cubicBezTo>
                    <a:cubicBezTo>
                      <a:pt x="2158" y="278"/>
                      <a:pt x="2187" y="253"/>
                      <a:pt x="2304" y="236"/>
                    </a:cubicBezTo>
                    <a:cubicBezTo>
                      <a:pt x="2448" y="188"/>
                      <a:pt x="2592" y="140"/>
                      <a:pt x="2736" y="92"/>
                    </a:cubicBezTo>
                    <a:cubicBezTo>
                      <a:pt x="2784" y="76"/>
                      <a:pt x="2832" y="60"/>
                      <a:pt x="2880" y="44"/>
                    </a:cubicBezTo>
                    <a:cubicBezTo>
                      <a:pt x="2896" y="39"/>
                      <a:pt x="2912" y="33"/>
                      <a:pt x="2928" y="28"/>
                    </a:cubicBezTo>
                    <a:cubicBezTo>
                      <a:pt x="2944" y="23"/>
                      <a:pt x="2976" y="12"/>
                      <a:pt x="2976" y="12"/>
                    </a:cubicBezTo>
                    <a:cubicBezTo>
                      <a:pt x="3056" y="17"/>
                      <a:pt x="3141" y="0"/>
                      <a:pt x="3216" y="28"/>
                    </a:cubicBezTo>
                    <a:cubicBezTo>
                      <a:pt x="3241" y="38"/>
                      <a:pt x="3232" y="81"/>
                      <a:pt x="3232" y="108"/>
                    </a:cubicBezTo>
                    <a:cubicBezTo>
                      <a:pt x="3232" y="174"/>
                      <a:pt x="3214" y="314"/>
                      <a:pt x="3152" y="364"/>
                    </a:cubicBezTo>
                    <a:cubicBezTo>
                      <a:pt x="3139" y="375"/>
                      <a:pt x="3119" y="372"/>
                      <a:pt x="3104" y="380"/>
                    </a:cubicBezTo>
                    <a:cubicBezTo>
                      <a:pt x="3070" y="399"/>
                      <a:pt x="3040" y="423"/>
                      <a:pt x="3008" y="444"/>
                    </a:cubicBezTo>
                    <a:cubicBezTo>
                      <a:pt x="2866" y="539"/>
                      <a:pt x="2712" y="618"/>
                      <a:pt x="2544" y="652"/>
                    </a:cubicBezTo>
                    <a:cubicBezTo>
                      <a:pt x="2505" y="678"/>
                      <a:pt x="2351" y="796"/>
                      <a:pt x="2304" y="812"/>
                    </a:cubicBezTo>
                    <a:cubicBezTo>
                      <a:pt x="2220" y="840"/>
                      <a:pt x="2270" y="819"/>
                      <a:pt x="2160" y="892"/>
                    </a:cubicBezTo>
                    <a:cubicBezTo>
                      <a:pt x="2146" y="901"/>
                      <a:pt x="2127" y="900"/>
                      <a:pt x="2112" y="908"/>
                    </a:cubicBezTo>
                    <a:cubicBezTo>
                      <a:pt x="2078" y="927"/>
                      <a:pt x="2016" y="972"/>
                      <a:pt x="2016" y="972"/>
                    </a:cubicBezTo>
                    <a:cubicBezTo>
                      <a:pt x="2005" y="988"/>
                      <a:pt x="2000" y="1010"/>
                      <a:pt x="1984" y="1020"/>
                    </a:cubicBezTo>
                    <a:cubicBezTo>
                      <a:pt x="1955" y="1038"/>
                      <a:pt x="1916" y="1033"/>
                      <a:pt x="1888" y="1052"/>
                    </a:cubicBezTo>
                    <a:cubicBezTo>
                      <a:pt x="1872" y="1063"/>
                      <a:pt x="1858" y="1076"/>
                      <a:pt x="1840" y="1084"/>
                    </a:cubicBezTo>
                    <a:cubicBezTo>
                      <a:pt x="1809" y="1098"/>
                      <a:pt x="1772" y="1097"/>
                      <a:pt x="1744" y="1116"/>
                    </a:cubicBezTo>
                    <a:cubicBezTo>
                      <a:pt x="1697" y="1148"/>
                      <a:pt x="1606" y="1198"/>
                      <a:pt x="1552" y="1212"/>
                    </a:cubicBezTo>
                    <a:cubicBezTo>
                      <a:pt x="1515" y="1221"/>
                      <a:pt x="1461" y="1226"/>
                      <a:pt x="1424" y="1244"/>
                    </a:cubicBezTo>
                    <a:cubicBezTo>
                      <a:pt x="1407" y="1253"/>
                      <a:pt x="1394" y="1270"/>
                      <a:pt x="1376" y="1276"/>
                    </a:cubicBezTo>
                    <a:cubicBezTo>
                      <a:pt x="1324" y="1292"/>
                      <a:pt x="1268" y="1291"/>
                      <a:pt x="1216" y="1308"/>
                    </a:cubicBezTo>
                    <a:cubicBezTo>
                      <a:pt x="1200" y="1313"/>
                      <a:pt x="1184" y="1319"/>
                      <a:pt x="1168" y="1324"/>
                    </a:cubicBezTo>
                    <a:cubicBezTo>
                      <a:pt x="1152" y="1340"/>
                      <a:pt x="1133" y="1353"/>
                      <a:pt x="1120" y="1372"/>
                    </a:cubicBezTo>
                    <a:cubicBezTo>
                      <a:pt x="1081" y="1430"/>
                      <a:pt x="1132" y="1415"/>
                      <a:pt x="1072" y="1468"/>
                    </a:cubicBezTo>
                    <a:cubicBezTo>
                      <a:pt x="1043" y="1493"/>
                      <a:pt x="1008" y="1511"/>
                      <a:pt x="976" y="1532"/>
                    </a:cubicBezTo>
                    <a:cubicBezTo>
                      <a:pt x="960" y="1543"/>
                      <a:pt x="928" y="1564"/>
                      <a:pt x="928" y="1564"/>
                    </a:cubicBezTo>
                    <a:cubicBezTo>
                      <a:pt x="907" y="1596"/>
                      <a:pt x="900" y="1648"/>
                      <a:pt x="864" y="1660"/>
                    </a:cubicBezTo>
                    <a:cubicBezTo>
                      <a:pt x="780" y="1688"/>
                      <a:pt x="830" y="1667"/>
                      <a:pt x="720" y="1740"/>
                    </a:cubicBezTo>
                    <a:cubicBezTo>
                      <a:pt x="704" y="1751"/>
                      <a:pt x="688" y="1761"/>
                      <a:pt x="672" y="1772"/>
                    </a:cubicBezTo>
                    <a:cubicBezTo>
                      <a:pt x="656" y="1783"/>
                      <a:pt x="624" y="1804"/>
                      <a:pt x="624" y="1804"/>
                    </a:cubicBezTo>
                    <a:cubicBezTo>
                      <a:pt x="539" y="1932"/>
                      <a:pt x="651" y="1777"/>
                      <a:pt x="544" y="1884"/>
                    </a:cubicBezTo>
                    <a:cubicBezTo>
                      <a:pt x="530" y="1898"/>
                      <a:pt x="527" y="1920"/>
                      <a:pt x="512" y="1932"/>
                    </a:cubicBezTo>
                    <a:cubicBezTo>
                      <a:pt x="499" y="1943"/>
                      <a:pt x="479" y="1940"/>
                      <a:pt x="464" y="1948"/>
                    </a:cubicBezTo>
                    <a:cubicBezTo>
                      <a:pt x="363" y="2004"/>
                      <a:pt x="286" y="2071"/>
                      <a:pt x="176" y="2108"/>
                    </a:cubicBezTo>
                    <a:cubicBezTo>
                      <a:pt x="125" y="2184"/>
                      <a:pt x="162" y="2150"/>
                      <a:pt x="48" y="2188"/>
                    </a:cubicBezTo>
                    <a:cubicBezTo>
                      <a:pt x="30" y="2194"/>
                      <a:pt x="0" y="2220"/>
                      <a:pt x="0" y="222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4" name="Freeform 30"/>
              <p:cNvSpPr>
                <a:spLocks/>
              </p:cNvSpPr>
              <p:nvPr/>
            </p:nvSpPr>
            <p:spPr bwMode="auto">
              <a:xfrm>
                <a:off x="3680" y="6445"/>
                <a:ext cx="599" cy="259"/>
              </a:xfrm>
              <a:custGeom>
                <a:avLst/>
                <a:gdLst/>
                <a:ahLst/>
                <a:cxnLst>
                  <a:cxn ang="0">
                    <a:pos x="576" y="19"/>
                  </a:cxn>
                  <a:cxn ang="0">
                    <a:pos x="496" y="83"/>
                  </a:cxn>
                  <a:cxn ang="0">
                    <a:pos x="448" y="99"/>
                  </a:cxn>
                  <a:cxn ang="0">
                    <a:pos x="400" y="131"/>
                  </a:cxn>
                  <a:cxn ang="0">
                    <a:pos x="352" y="147"/>
                  </a:cxn>
                  <a:cxn ang="0">
                    <a:pos x="304" y="179"/>
                  </a:cxn>
                  <a:cxn ang="0">
                    <a:pos x="0" y="259"/>
                  </a:cxn>
                </a:cxnLst>
                <a:rect l="0" t="0" r="r" b="b"/>
                <a:pathLst>
                  <a:path w="599" h="259">
                    <a:moveTo>
                      <a:pt x="576" y="19"/>
                    </a:moveTo>
                    <a:cubicBezTo>
                      <a:pt x="455" y="59"/>
                      <a:pt x="599" y="0"/>
                      <a:pt x="496" y="83"/>
                    </a:cubicBezTo>
                    <a:cubicBezTo>
                      <a:pt x="483" y="94"/>
                      <a:pt x="463" y="91"/>
                      <a:pt x="448" y="99"/>
                    </a:cubicBezTo>
                    <a:cubicBezTo>
                      <a:pt x="431" y="108"/>
                      <a:pt x="417" y="122"/>
                      <a:pt x="400" y="131"/>
                    </a:cubicBezTo>
                    <a:cubicBezTo>
                      <a:pt x="385" y="139"/>
                      <a:pt x="367" y="139"/>
                      <a:pt x="352" y="147"/>
                    </a:cubicBezTo>
                    <a:cubicBezTo>
                      <a:pt x="335" y="156"/>
                      <a:pt x="322" y="171"/>
                      <a:pt x="304" y="179"/>
                    </a:cubicBezTo>
                    <a:cubicBezTo>
                      <a:pt x="217" y="218"/>
                      <a:pt x="97" y="259"/>
                      <a:pt x="0" y="25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5" name="Freeform 31"/>
              <p:cNvSpPr>
                <a:spLocks/>
              </p:cNvSpPr>
              <p:nvPr/>
            </p:nvSpPr>
            <p:spPr bwMode="auto">
              <a:xfrm>
                <a:off x="6672" y="4640"/>
                <a:ext cx="64" cy="3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4" y="320"/>
                  </a:cxn>
                </a:cxnLst>
                <a:rect l="0" t="0" r="r" b="b"/>
                <a:pathLst>
                  <a:path w="64" h="320">
                    <a:moveTo>
                      <a:pt x="0" y="0"/>
                    </a:moveTo>
                    <a:cubicBezTo>
                      <a:pt x="59" y="89"/>
                      <a:pt x="64" y="215"/>
                      <a:pt x="64" y="32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6" name="Freeform 32"/>
              <p:cNvSpPr>
                <a:spLocks/>
              </p:cNvSpPr>
              <p:nvPr/>
            </p:nvSpPr>
            <p:spPr bwMode="auto">
              <a:xfrm>
                <a:off x="6080" y="4864"/>
                <a:ext cx="50" cy="4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448"/>
                  </a:cxn>
                </a:cxnLst>
                <a:rect l="0" t="0" r="r" b="b"/>
                <a:pathLst>
                  <a:path w="50" h="448">
                    <a:moveTo>
                      <a:pt x="0" y="0"/>
                    </a:moveTo>
                    <a:cubicBezTo>
                      <a:pt x="50" y="149"/>
                      <a:pt x="48" y="290"/>
                      <a:pt x="48" y="448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7" name="Freeform 33"/>
              <p:cNvSpPr>
                <a:spLocks/>
              </p:cNvSpPr>
              <p:nvPr/>
            </p:nvSpPr>
            <p:spPr bwMode="auto">
              <a:xfrm>
                <a:off x="5312" y="4992"/>
                <a:ext cx="75" cy="624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0" y="624"/>
                  </a:cxn>
                </a:cxnLst>
                <a:rect l="0" t="0" r="r" b="b"/>
                <a:pathLst>
                  <a:path w="75" h="624">
                    <a:moveTo>
                      <a:pt x="32" y="0"/>
                    </a:moveTo>
                    <a:cubicBezTo>
                      <a:pt x="75" y="213"/>
                      <a:pt x="0" y="416"/>
                      <a:pt x="0" y="624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18" name="Group 34"/>
            <p:cNvGrpSpPr>
              <a:grpSpLocks/>
            </p:cNvGrpSpPr>
            <p:nvPr/>
          </p:nvGrpSpPr>
          <p:grpSpPr bwMode="auto">
            <a:xfrm>
              <a:off x="4832" y="2912"/>
              <a:ext cx="976" cy="3088"/>
              <a:chOff x="3488" y="3328"/>
              <a:chExt cx="976" cy="3088"/>
            </a:xfrm>
          </p:grpSpPr>
          <p:sp>
            <p:nvSpPr>
              <p:cNvPr id="16419" name="Freeform 35"/>
              <p:cNvSpPr>
                <a:spLocks/>
              </p:cNvSpPr>
              <p:nvPr/>
            </p:nvSpPr>
            <p:spPr bwMode="auto">
              <a:xfrm>
                <a:off x="3488" y="3328"/>
                <a:ext cx="144" cy="20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20" name="Freeform 36"/>
              <p:cNvSpPr>
                <a:spLocks/>
              </p:cNvSpPr>
              <p:nvPr/>
            </p:nvSpPr>
            <p:spPr bwMode="auto">
              <a:xfrm>
                <a:off x="3668" y="5785"/>
                <a:ext cx="156" cy="631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21" name="Freeform 37"/>
              <p:cNvSpPr>
                <a:spLocks/>
              </p:cNvSpPr>
              <p:nvPr/>
            </p:nvSpPr>
            <p:spPr bwMode="auto">
              <a:xfrm>
                <a:off x="4086" y="3456"/>
                <a:ext cx="378" cy="2512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6422" name="Freeform 38"/>
            <p:cNvSpPr>
              <a:spLocks/>
            </p:cNvSpPr>
            <p:nvPr/>
          </p:nvSpPr>
          <p:spPr bwMode="auto">
            <a:xfrm>
              <a:off x="4336" y="1146"/>
              <a:ext cx="464" cy="438"/>
            </a:xfrm>
            <a:custGeom>
              <a:avLst/>
              <a:gdLst/>
              <a:ahLst/>
              <a:cxnLst>
                <a:cxn ang="0">
                  <a:pos x="464" y="22"/>
                </a:cxn>
                <a:cxn ang="0">
                  <a:pos x="416" y="6"/>
                </a:cxn>
                <a:cxn ang="0">
                  <a:pos x="384" y="54"/>
                </a:cxn>
                <a:cxn ang="0">
                  <a:pos x="336" y="86"/>
                </a:cxn>
                <a:cxn ang="0">
                  <a:pos x="304" y="134"/>
                </a:cxn>
                <a:cxn ang="0">
                  <a:pos x="256" y="150"/>
                </a:cxn>
                <a:cxn ang="0">
                  <a:pos x="144" y="278"/>
                </a:cxn>
                <a:cxn ang="0">
                  <a:pos x="112" y="326"/>
                </a:cxn>
                <a:cxn ang="0">
                  <a:pos x="16" y="390"/>
                </a:cxn>
                <a:cxn ang="0">
                  <a:pos x="0" y="438"/>
                </a:cxn>
              </a:cxnLst>
              <a:rect l="0" t="0" r="r" b="b"/>
              <a:pathLst>
                <a:path w="464" h="438">
                  <a:moveTo>
                    <a:pt x="464" y="22"/>
                  </a:moveTo>
                  <a:cubicBezTo>
                    <a:pt x="448" y="17"/>
                    <a:pt x="432" y="0"/>
                    <a:pt x="416" y="6"/>
                  </a:cubicBezTo>
                  <a:cubicBezTo>
                    <a:pt x="398" y="13"/>
                    <a:pt x="398" y="40"/>
                    <a:pt x="384" y="54"/>
                  </a:cubicBezTo>
                  <a:cubicBezTo>
                    <a:pt x="370" y="68"/>
                    <a:pt x="352" y="75"/>
                    <a:pt x="336" y="86"/>
                  </a:cubicBezTo>
                  <a:cubicBezTo>
                    <a:pt x="325" y="102"/>
                    <a:pt x="319" y="122"/>
                    <a:pt x="304" y="134"/>
                  </a:cubicBezTo>
                  <a:cubicBezTo>
                    <a:pt x="291" y="145"/>
                    <a:pt x="268" y="138"/>
                    <a:pt x="256" y="150"/>
                  </a:cubicBezTo>
                  <a:cubicBezTo>
                    <a:pt x="69" y="337"/>
                    <a:pt x="280" y="187"/>
                    <a:pt x="144" y="278"/>
                  </a:cubicBezTo>
                  <a:cubicBezTo>
                    <a:pt x="133" y="294"/>
                    <a:pt x="126" y="313"/>
                    <a:pt x="112" y="326"/>
                  </a:cubicBezTo>
                  <a:cubicBezTo>
                    <a:pt x="83" y="351"/>
                    <a:pt x="16" y="390"/>
                    <a:pt x="16" y="390"/>
                  </a:cubicBezTo>
                  <a:cubicBezTo>
                    <a:pt x="11" y="406"/>
                    <a:pt x="0" y="438"/>
                    <a:pt x="0" y="43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423" name="Group 39"/>
          <p:cNvGrpSpPr>
            <a:grpSpLocks/>
          </p:cNvGrpSpPr>
          <p:nvPr userDrawn="1"/>
        </p:nvGrpSpPr>
        <p:grpSpPr bwMode="auto">
          <a:xfrm>
            <a:off x="1284288" y="3278188"/>
            <a:ext cx="5880100" cy="1266825"/>
            <a:chOff x="1602" y="4862"/>
            <a:chExt cx="9260" cy="1995"/>
          </a:xfrm>
        </p:grpSpPr>
        <p:grpSp>
          <p:nvGrpSpPr>
            <p:cNvPr id="16424" name="Group 40"/>
            <p:cNvGrpSpPr>
              <a:grpSpLocks/>
            </p:cNvGrpSpPr>
            <p:nvPr/>
          </p:nvGrpSpPr>
          <p:grpSpPr bwMode="auto">
            <a:xfrm rot="21299233" flipH="1">
              <a:off x="3276" y="5038"/>
              <a:ext cx="1193" cy="1819"/>
              <a:chOff x="5197" y="7755"/>
              <a:chExt cx="2895" cy="4416"/>
            </a:xfrm>
          </p:grpSpPr>
          <p:grpSp>
            <p:nvGrpSpPr>
              <p:cNvPr id="16425" name="Group 41"/>
              <p:cNvGrpSpPr>
                <a:grpSpLocks/>
              </p:cNvGrpSpPr>
              <p:nvPr/>
            </p:nvGrpSpPr>
            <p:grpSpPr bwMode="auto">
              <a:xfrm rot="4306240" flipH="1">
                <a:off x="6137" y="8171"/>
                <a:ext cx="1918" cy="1163"/>
                <a:chOff x="4512" y="2625"/>
                <a:chExt cx="2496" cy="1514"/>
              </a:xfrm>
            </p:grpSpPr>
            <p:sp>
              <p:nvSpPr>
                <p:cNvPr id="16426" name="Freeform 42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7" name="Freeform 43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8" name="Freeform 44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29" name="Freeform 45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30" name="Freeform 46"/>
              <p:cNvSpPr>
                <a:spLocks/>
              </p:cNvSpPr>
              <p:nvPr/>
            </p:nvSpPr>
            <p:spPr bwMode="auto">
              <a:xfrm rot="19971251">
                <a:off x="6426" y="9651"/>
                <a:ext cx="110" cy="1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31" name="Freeform 47"/>
              <p:cNvSpPr>
                <a:spLocks/>
              </p:cNvSpPr>
              <p:nvPr/>
            </p:nvSpPr>
            <p:spPr bwMode="auto">
              <a:xfrm rot="19971251">
                <a:off x="7063" y="11330"/>
                <a:ext cx="121" cy="485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32" name="Freeform 48"/>
              <p:cNvSpPr>
                <a:spLocks/>
              </p:cNvSpPr>
              <p:nvPr/>
            </p:nvSpPr>
            <p:spPr bwMode="auto">
              <a:xfrm rot="19743453">
                <a:off x="6853" y="9472"/>
                <a:ext cx="291" cy="1930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33" name="Freeform 49"/>
              <p:cNvSpPr>
                <a:spLocks/>
              </p:cNvSpPr>
              <p:nvPr/>
            </p:nvSpPr>
            <p:spPr bwMode="auto">
              <a:xfrm rot="1969986" flipH="1">
                <a:off x="7504" y="10529"/>
                <a:ext cx="176" cy="1642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11" y="176"/>
                  </a:cxn>
                  <a:cxn ang="0">
                    <a:pos x="3" y="392"/>
                  </a:cxn>
                  <a:cxn ang="0">
                    <a:pos x="27" y="680"/>
                  </a:cxn>
                  <a:cxn ang="0">
                    <a:pos x="83" y="912"/>
                  </a:cxn>
                  <a:cxn ang="0">
                    <a:pos x="107" y="1048"/>
                  </a:cxn>
                </a:cxnLst>
                <a:rect l="0" t="0" r="r" b="b"/>
                <a:pathLst>
                  <a:path w="107" h="1048">
                    <a:moveTo>
                      <a:pt x="35" y="0"/>
                    </a:moveTo>
                    <a:cubicBezTo>
                      <a:pt x="25" y="55"/>
                      <a:pt x="16" y="111"/>
                      <a:pt x="11" y="176"/>
                    </a:cubicBezTo>
                    <a:cubicBezTo>
                      <a:pt x="6" y="241"/>
                      <a:pt x="0" y="308"/>
                      <a:pt x="3" y="392"/>
                    </a:cubicBezTo>
                    <a:cubicBezTo>
                      <a:pt x="6" y="476"/>
                      <a:pt x="14" y="593"/>
                      <a:pt x="27" y="680"/>
                    </a:cubicBezTo>
                    <a:cubicBezTo>
                      <a:pt x="40" y="767"/>
                      <a:pt x="70" y="851"/>
                      <a:pt x="83" y="912"/>
                    </a:cubicBezTo>
                    <a:cubicBezTo>
                      <a:pt x="96" y="973"/>
                      <a:pt x="101" y="1010"/>
                      <a:pt x="107" y="104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434" name="Group 50"/>
              <p:cNvGrpSpPr>
                <a:grpSpLocks/>
              </p:cNvGrpSpPr>
              <p:nvPr/>
            </p:nvGrpSpPr>
            <p:grpSpPr bwMode="auto">
              <a:xfrm flipH="1">
                <a:off x="5732" y="7755"/>
                <a:ext cx="1450" cy="2308"/>
                <a:chOff x="4084" y="6075"/>
                <a:chExt cx="1450" cy="2308"/>
              </a:xfrm>
            </p:grpSpPr>
            <p:sp>
              <p:nvSpPr>
                <p:cNvPr id="16435" name="Freeform 51"/>
                <p:cNvSpPr>
                  <a:spLocks/>
                </p:cNvSpPr>
                <p:nvPr/>
              </p:nvSpPr>
              <p:spPr bwMode="auto">
                <a:xfrm rot="17394771">
                  <a:off x="5051" y="6475"/>
                  <a:ext cx="97" cy="3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6" name="Freeform 52"/>
                <p:cNvSpPr>
                  <a:spLocks/>
                </p:cNvSpPr>
                <p:nvPr/>
              </p:nvSpPr>
              <p:spPr bwMode="auto">
                <a:xfrm rot="19154886">
                  <a:off x="4833" y="7020"/>
                  <a:ext cx="326" cy="2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7" name="Freeform 53"/>
                <p:cNvSpPr>
                  <a:spLocks/>
                </p:cNvSpPr>
                <p:nvPr/>
              </p:nvSpPr>
              <p:spPr bwMode="auto">
                <a:xfrm rot="18238499">
                  <a:off x="4883" y="7605"/>
                  <a:ext cx="233" cy="38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38" name="Freeform 54"/>
                <p:cNvSpPr>
                  <a:spLocks/>
                </p:cNvSpPr>
                <p:nvPr/>
              </p:nvSpPr>
              <p:spPr bwMode="auto">
                <a:xfrm rot="2427312" flipH="1">
                  <a:off x="4084" y="6075"/>
                  <a:ext cx="1450" cy="2308"/>
                </a:xfrm>
                <a:custGeom>
                  <a:avLst/>
                  <a:gdLst/>
                  <a:ahLst/>
                  <a:cxnLst>
                    <a:cxn ang="0">
                      <a:pos x="0" y="931"/>
                    </a:cxn>
                    <a:cxn ang="0">
                      <a:pos x="104" y="731"/>
                    </a:cxn>
                    <a:cxn ang="0">
                      <a:pos x="320" y="459"/>
                    </a:cxn>
                    <a:cxn ang="0">
                      <a:pos x="504" y="195"/>
                    </a:cxn>
                    <a:cxn ang="0">
                      <a:pos x="656" y="59"/>
                    </a:cxn>
                    <a:cxn ang="0">
                      <a:pos x="800" y="3"/>
                    </a:cxn>
                    <a:cxn ang="0">
                      <a:pos x="920" y="43"/>
                    </a:cxn>
                    <a:cxn ang="0">
                      <a:pos x="920" y="171"/>
                    </a:cxn>
                    <a:cxn ang="0">
                      <a:pos x="760" y="395"/>
                    </a:cxn>
                    <a:cxn ang="0">
                      <a:pos x="592" y="699"/>
                    </a:cxn>
                    <a:cxn ang="0">
                      <a:pos x="432" y="899"/>
                    </a:cxn>
                    <a:cxn ang="0">
                      <a:pos x="312" y="1059"/>
                    </a:cxn>
                    <a:cxn ang="0">
                      <a:pos x="256" y="1219"/>
                    </a:cxn>
                    <a:cxn ang="0">
                      <a:pos x="224" y="1411"/>
                    </a:cxn>
                    <a:cxn ang="0">
                      <a:pos x="264" y="1507"/>
                    </a:cxn>
                  </a:cxnLst>
                  <a:rect l="0" t="0" r="r" b="b"/>
                  <a:pathLst>
                    <a:path w="947" h="1507">
                      <a:moveTo>
                        <a:pt x="0" y="931"/>
                      </a:moveTo>
                      <a:cubicBezTo>
                        <a:pt x="25" y="870"/>
                        <a:pt x="51" y="810"/>
                        <a:pt x="104" y="731"/>
                      </a:cubicBezTo>
                      <a:cubicBezTo>
                        <a:pt x="157" y="652"/>
                        <a:pt x="253" y="548"/>
                        <a:pt x="320" y="459"/>
                      </a:cubicBezTo>
                      <a:cubicBezTo>
                        <a:pt x="387" y="370"/>
                        <a:pt x="448" y="262"/>
                        <a:pt x="504" y="195"/>
                      </a:cubicBezTo>
                      <a:cubicBezTo>
                        <a:pt x="560" y="128"/>
                        <a:pt x="607" y="91"/>
                        <a:pt x="656" y="59"/>
                      </a:cubicBezTo>
                      <a:cubicBezTo>
                        <a:pt x="705" y="27"/>
                        <a:pt x="756" y="6"/>
                        <a:pt x="800" y="3"/>
                      </a:cubicBezTo>
                      <a:cubicBezTo>
                        <a:pt x="844" y="0"/>
                        <a:pt x="900" y="15"/>
                        <a:pt x="920" y="43"/>
                      </a:cubicBezTo>
                      <a:cubicBezTo>
                        <a:pt x="940" y="71"/>
                        <a:pt x="947" y="112"/>
                        <a:pt x="920" y="171"/>
                      </a:cubicBezTo>
                      <a:cubicBezTo>
                        <a:pt x="893" y="230"/>
                        <a:pt x="815" y="307"/>
                        <a:pt x="760" y="395"/>
                      </a:cubicBezTo>
                      <a:cubicBezTo>
                        <a:pt x="705" y="483"/>
                        <a:pt x="647" y="615"/>
                        <a:pt x="592" y="699"/>
                      </a:cubicBezTo>
                      <a:cubicBezTo>
                        <a:pt x="537" y="783"/>
                        <a:pt x="479" y="839"/>
                        <a:pt x="432" y="899"/>
                      </a:cubicBezTo>
                      <a:cubicBezTo>
                        <a:pt x="385" y="959"/>
                        <a:pt x="341" y="1006"/>
                        <a:pt x="312" y="1059"/>
                      </a:cubicBezTo>
                      <a:cubicBezTo>
                        <a:pt x="283" y="1112"/>
                        <a:pt x="271" y="1161"/>
                        <a:pt x="256" y="1219"/>
                      </a:cubicBezTo>
                      <a:cubicBezTo>
                        <a:pt x="241" y="1277"/>
                        <a:pt x="223" y="1363"/>
                        <a:pt x="224" y="1411"/>
                      </a:cubicBezTo>
                      <a:cubicBezTo>
                        <a:pt x="225" y="1459"/>
                        <a:pt x="244" y="1483"/>
                        <a:pt x="264" y="150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39" name="Freeform 55"/>
              <p:cNvSpPr>
                <a:spLocks/>
              </p:cNvSpPr>
              <p:nvPr/>
            </p:nvSpPr>
            <p:spPr bwMode="auto">
              <a:xfrm rot="1969986" flipH="1">
                <a:off x="6792" y="10004"/>
                <a:ext cx="1300" cy="954"/>
              </a:xfrm>
              <a:custGeom>
                <a:avLst/>
                <a:gdLst/>
                <a:ahLst/>
                <a:cxnLst>
                  <a:cxn ang="0">
                    <a:pos x="0" y="427"/>
                  </a:cxn>
                  <a:cxn ang="0">
                    <a:pos x="180" y="107"/>
                  </a:cxn>
                  <a:cxn ang="0">
                    <a:pos x="400" y="7"/>
                  </a:cxn>
                  <a:cxn ang="0">
                    <a:pos x="660" y="67"/>
                  </a:cxn>
                  <a:cxn ang="0">
                    <a:pos x="920" y="287"/>
                  </a:cxn>
                  <a:cxn ang="0">
                    <a:pos x="1180" y="507"/>
                  </a:cxn>
                  <a:cxn ang="0">
                    <a:pos x="1240" y="647"/>
                  </a:cxn>
                  <a:cxn ang="0">
                    <a:pos x="1280" y="867"/>
                  </a:cxn>
                  <a:cxn ang="0">
                    <a:pos x="1120" y="947"/>
                  </a:cxn>
                  <a:cxn ang="0">
                    <a:pos x="960" y="907"/>
                  </a:cxn>
                  <a:cxn ang="0">
                    <a:pos x="780" y="787"/>
                  </a:cxn>
                  <a:cxn ang="0">
                    <a:pos x="560" y="647"/>
                  </a:cxn>
                  <a:cxn ang="0">
                    <a:pos x="460" y="567"/>
                  </a:cxn>
                </a:cxnLst>
                <a:rect l="0" t="0" r="r" b="b"/>
                <a:pathLst>
                  <a:path w="1300" h="954">
                    <a:moveTo>
                      <a:pt x="0" y="427"/>
                    </a:moveTo>
                    <a:cubicBezTo>
                      <a:pt x="56" y="302"/>
                      <a:pt x="113" y="177"/>
                      <a:pt x="180" y="107"/>
                    </a:cubicBezTo>
                    <a:cubicBezTo>
                      <a:pt x="247" y="37"/>
                      <a:pt x="320" y="14"/>
                      <a:pt x="400" y="7"/>
                    </a:cubicBezTo>
                    <a:cubicBezTo>
                      <a:pt x="480" y="0"/>
                      <a:pt x="573" y="20"/>
                      <a:pt x="660" y="67"/>
                    </a:cubicBezTo>
                    <a:cubicBezTo>
                      <a:pt x="747" y="114"/>
                      <a:pt x="833" y="214"/>
                      <a:pt x="920" y="287"/>
                    </a:cubicBezTo>
                    <a:cubicBezTo>
                      <a:pt x="1007" y="360"/>
                      <a:pt x="1127" y="447"/>
                      <a:pt x="1180" y="507"/>
                    </a:cubicBezTo>
                    <a:cubicBezTo>
                      <a:pt x="1233" y="567"/>
                      <a:pt x="1223" y="587"/>
                      <a:pt x="1240" y="647"/>
                    </a:cubicBezTo>
                    <a:cubicBezTo>
                      <a:pt x="1257" y="707"/>
                      <a:pt x="1300" y="817"/>
                      <a:pt x="1280" y="867"/>
                    </a:cubicBezTo>
                    <a:cubicBezTo>
                      <a:pt x="1260" y="917"/>
                      <a:pt x="1173" y="940"/>
                      <a:pt x="1120" y="947"/>
                    </a:cubicBezTo>
                    <a:cubicBezTo>
                      <a:pt x="1067" y="954"/>
                      <a:pt x="1017" y="934"/>
                      <a:pt x="960" y="907"/>
                    </a:cubicBezTo>
                    <a:cubicBezTo>
                      <a:pt x="903" y="880"/>
                      <a:pt x="847" y="830"/>
                      <a:pt x="780" y="787"/>
                    </a:cubicBezTo>
                    <a:cubicBezTo>
                      <a:pt x="713" y="744"/>
                      <a:pt x="613" y="684"/>
                      <a:pt x="560" y="647"/>
                    </a:cubicBezTo>
                    <a:cubicBezTo>
                      <a:pt x="507" y="610"/>
                      <a:pt x="483" y="587"/>
                      <a:pt x="460" y="567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0" name="Freeform 56"/>
              <p:cNvSpPr>
                <a:spLocks/>
              </p:cNvSpPr>
              <p:nvPr/>
            </p:nvSpPr>
            <p:spPr bwMode="auto">
              <a:xfrm rot="1969986" flipH="1">
                <a:off x="6369" y="9245"/>
                <a:ext cx="1433" cy="1387"/>
              </a:xfrm>
              <a:custGeom>
                <a:avLst/>
                <a:gdLst/>
                <a:ahLst/>
                <a:cxnLst>
                  <a:cxn ang="0">
                    <a:pos x="113" y="547"/>
                  </a:cxn>
                  <a:cxn ang="0">
                    <a:pos x="33" y="407"/>
                  </a:cxn>
                  <a:cxn ang="0">
                    <a:pos x="13" y="207"/>
                  </a:cxn>
                  <a:cxn ang="0">
                    <a:pos x="113" y="67"/>
                  </a:cxn>
                  <a:cxn ang="0">
                    <a:pos x="253" y="7"/>
                  </a:cxn>
                  <a:cxn ang="0">
                    <a:pos x="513" y="107"/>
                  </a:cxn>
                  <a:cxn ang="0">
                    <a:pos x="653" y="227"/>
                  </a:cxn>
                  <a:cxn ang="0">
                    <a:pos x="833" y="487"/>
                  </a:cxn>
                  <a:cxn ang="0">
                    <a:pos x="1013" y="687"/>
                  </a:cxn>
                  <a:cxn ang="0">
                    <a:pos x="1313" y="947"/>
                  </a:cxn>
                  <a:cxn ang="0">
                    <a:pos x="1393" y="1127"/>
                  </a:cxn>
                  <a:cxn ang="0">
                    <a:pos x="1413" y="1307"/>
                  </a:cxn>
                  <a:cxn ang="0">
                    <a:pos x="1273" y="1387"/>
                  </a:cxn>
                  <a:cxn ang="0">
                    <a:pos x="1053" y="1307"/>
                  </a:cxn>
                  <a:cxn ang="0">
                    <a:pos x="913" y="1207"/>
                  </a:cxn>
                  <a:cxn ang="0">
                    <a:pos x="713" y="1027"/>
                  </a:cxn>
                  <a:cxn ang="0">
                    <a:pos x="373" y="727"/>
                  </a:cxn>
                  <a:cxn ang="0">
                    <a:pos x="113" y="547"/>
                  </a:cxn>
                </a:cxnLst>
                <a:rect l="0" t="0" r="r" b="b"/>
                <a:pathLst>
                  <a:path w="1433" h="1387">
                    <a:moveTo>
                      <a:pt x="113" y="547"/>
                    </a:moveTo>
                    <a:cubicBezTo>
                      <a:pt x="56" y="494"/>
                      <a:pt x="50" y="464"/>
                      <a:pt x="33" y="407"/>
                    </a:cubicBezTo>
                    <a:cubicBezTo>
                      <a:pt x="16" y="350"/>
                      <a:pt x="0" y="264"/>
                      <a:pt x="13" y="207"/>
                    </a:cubicBezTo>
                    <a:cubicBezTo>
                      <a:pt x="26" y="150"/>
                      <a:pt x="73" y="100"/>
                      <a:pt x="113" y="67"/>
                    </a:cubicBezTo>
                    <a:cubicBezTo>
                      <a:pt x="153" y="34"/>
                      <a:pt x="186" y="0"/>
                      <a:pt x="253" y="7"/>
                    </a:cubicBezTo>
                    <a:cubicBezTo>
                      <a:pt x="320" y="14"/>
                      <a:pt x="446" y="70"/>
                      <a:pt x="513" y="107"/>
                    </a:cubicBezTo>
                    <a:cubicBezTo>
                      <a:pt x="580" y="144"/>
                      <a:pt x="600" y="164"/>
                      <a:pt x="653" y="227"/>
                    </a:cubicBezTo>
                    <a:cubicBezTo>
                      <a:pt x="706" y="290"/>
                      <a:pt x="773" y="410"/>
                      <a:pt x="833" y="487"/>
                    </a:cubicBezTo>
                    <a:cubicBezTo>
                      <a:pt x="893" y="564"/>
                      <a:pt x="933" y="610"/>
                      <a:pt x="1013" y="687"/>
                    </a:cubicBezTo>
                    <a:cubicBezTo>
                      <a:pt x="1093" y="764"/>
                      <a:pt x="1250" y="874"/>
                      <a:pt x="1313" y="947"/>
                    </a:cubicBezTo>
                    <a:cubicBezTo>
                      <a:pt x="1376" y="1020"/>
                      <a:pt x="1376" y="1067"/>
                      <a:pt x="1393" y="1127"/>
                    </a:cubicBezTo>
                    <a:cubicBezTo>
                      <a:pt x="1410" y="1187"/>
                      <a:pt x="1433" y="1264"/>
                      <a:pt x="1413" y="1307"/>
                    </a:cubicBezTo>
                    <a:cubicBezTo>
                      <a:pt x="1393" y="1350"/>
                      <a:pt x="1333" y="1387"/>
                      <a:pt x="1273" y="1387"/>
                    </a:cubicBezTo>
                    <a:cubicBezTo>
                      <a:pt x="1213" y="1387"/>
                      <a:pt x="1113" y="1337"/>
                      <a:pt x="1053" y="1307"/>
                    </a:cubicBezTo>
                    <a:cubicBezTo>
                      <a:pt x="993" y="1277"/>
                      <a:pt x="970" y="1254"/>
                      <a:pt x="913" y="1207"/>
                    </a:cubicBezTo>
                    <a:cubicBezTo>
                      <a:pt x="856" y="1160"/>
                      <a:pt x="803" y="1107"/>
                      <a:pt x="713" y="1027"/>
                    </a:cubicBezTo>
                    <a:cubicBezTo>
                      <a:pt x="623" y="947"/>
                      <a:pt x="473" y="814"/>
                      <a:pt x="373" y="727"/>
                    </a:cubicBezTo>
                    <a:cubicBezTo>
                      <a:pt x="273" y="640"/>
                      <a:pt x="170" y="600"/>
                      <a:pt x="113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1" name="Freeform 57"/>
              <p:cNvSpPr>
                <a:spLocks/>
              </p:cNvSpPr>
              <p:nvPr/>
            </p:nvSpPr>
            <p:spPr bwMode="auto">
              <a:xfrm rot="1969986" flipH="1">
                <a:off x="6238" y="9857"/>
                <a:ext cx="45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2" name="Freeform 58"/>
              <p:cNvSpPr>
                <a:spLocks/>
              </p:cNvSpPr>
              <p:nvPr/>
            </p:nvSpPr>
            <p:spPr bwMode="auto">
              <a:xfrm rot="1969986" flipH="1">
                <a:off x="6754" y="10266"/>
                <a:ext cx="39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3" name="Freeform 59"/>
              <p:cNvSpPr>
                <a:spLocks/>
              </p:cNvSpPr>
              <p:nvPr/>
            </p:nvSpPr>
            <p:spPr bwMode="auto">
              <a:xfrm rot="1969986" flipH="1">
                <a:off x="7416" y="10682"/>
                <a:ext cx="380" cy="120"/>
              </a:xfrm>
              <a:custGeom>
                <a:avLst/>
                <a:gdLst/>
                <a:ahLst/>
                <a:cxnLst>
                  <a:cxn ang="0">
                    <a:pos x="380" y="120"/>
                  </a:cxn>
                  <a:cxn ang="0">
                    <a:pos x="120" y="60"/>
                  </a:cxn>
                  <a:cxn ang="0">
                    <a:pos x="0" y="0"/>
                  </a:cxn>
                </a:cxnLst>
                <a:rect l="0" t="0" r="r" b="b"/>
                <a:pathLst>
                  <a:path w="380" h="120">
                    <a:moveTo>
                      <a:pt x="380" y="120"/>
                    </a:moveTo>
                    <a:cubicBezTo>
                      <a:pt x="281" y="100"/>
                      <a:pt x="183" y="80"/>
                      <a:pt x="120" y="60"/>
                    </a:cubicBezTo>
                    <a:cubicBezTo>
                      <a:pt x="57" y="40"/>
                      <a:pt x="28" y="20"/>
                      <a:pt x="0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4" name="Freeform 60"/>
              <p:cNvSpPr>
                <a:spLocks/>
              </p:cNvSpPr>
              <p:nvPr/>
            </p:nvSpPr>
            <p:spPr bwMode="auto">
              <a:xfrm>
                <a:off x="5197" y="9421"/>
                <a:ext cx="1792" cy="2083"/>
              </a:xfrm>
              <a:custGeom>
                <a:avLst/>
                <a:gdLst/>
                <a:ahLst/>
                <a:cxnLst>
                  <a:cxn ang="0">
                    <a:pos x="643" y="931"/>
                  </a:cxn>
                  <a:cxn ang="0">
                    <a:pos x="1091" y="595"/>
                  </a:cxn>
                  <a:cxn ang="0">
                    <a:pos x="1619" y="467"/>
                  </a:cxn>
                  <a:cxn ang="0">
                    <a:pos x="1763" y="291"/>
                  </a:cxn>
                  <a:cxn ang="0">
                    <a:pos x="1779" y="131"/>
                  </a:cxn>
                  <a:cxn ang="0">
                    <a:pos x="1683" y="19"/>
                  </a:cxn>
                  <a:cxn ang="0">
                    <a:pos x="1475" y="19"/>
                  </a:cxn>
                  <a:cxn ang="0">
                    <a:pos x="1011" y="131"/>
                  </a:cxn>
                  <a:cxn ang="0">
                    <a:pos x="659" y="195"/>
                  </a:cxn>
                  <a:cxn ang="0">
                    <a:pos x="451" y="275"/>
                  </a:cxn>
                  <a:cxn ang="0">
                    <a:pos x="195" y="483"/>
                  </a:cxn>
                  <a:cxn ang="0">
                    <a:pos x="67" y="739"/>
                  </a:cxn>
                  <a:cxn ang="0">
                    <a:pos x="3" y="1091"/>
                  </a:cxn>
                  <a:cxn ang="0">
                    <a:pos x="51" y="1443"/>
                  </a:cxn>
                  <a:cxn ang="0">
                    <a:pos x="83" y="1603"/>
                  </a:cxn>
                  <a:cxn ang="0">
                    <a:pos x="179" y="1891"/>
                  </a:cxn>
                  <a:cxn ang="0">
                    <a:pos x="195" y="1987"/>
                  </a:cxn>
                  <a:cxn ang="0">
                    <a:pos x="211" y="2083"/>
                  </a:cxn>
                </a:cxnLst>
                <a:rect l="0" t="0" r="r" b="b"/>
                <a:pathLst>
                  <a:path w="1792" h="2083">
                    <a:moveTo>
                      <a:pt x="643" y="931"/>
                    </a:moveTo>
                    <a:cubicBezTo>
                      <a:pt x="785" y="801"/>
                      <a:pt x="928" y="672"/>
                      <a:pt x="1091" y="595"/>
                    </a:cubicBezTo>
                    <a:cubicBezTo>
                      <a:pt x="1254" y="518"/>
                      <a:pt x="1507" y="518"/>
                      <a:pt x="1619" y="467"/>
                    </a:cubicBezTo>
                    <a:cubicBezTo>
                      <a:pt x="1731" y="416"/>
                      <a:pt x="1736" y="347"/>
                      <a:pt x="1763" y="291"/>
                    </a:cubicBezTo>
                    <a:cubicBezTo>
                      <a:pt x="1790" y="235"/>
                      <a:pt x="1792" y="176"/>
                      <a:pt x="1779" y="131"/>
                    </a:cubicBezTo>
                    <a:cubicBezTo>
                      <a:pt x="1766" y="86"/>
                      <a:pt x="1734" y="38"/>
                      <a:pt x="1683" y="19"/>
                    </a:cubicBezTo>
                    <a:cubicBezTo>
                      <a:pt x="1632" y="0"/>
                      <a:pt x="1587" y="0"/>
                      <a:pt x="1475" y="19"/>
                    </a:cubicBezTo>
                    <a:cubicBezTo>
                      <a:pt x="1363" y="38"/>
                      <a:pt x="1147" y="102"/>
                      <a:pt x="1011" y="131"/>
                    </a:cubicBezTo>
                    <a:cubicBezTo>
                      <a:pt x="875" y="160"/>
                      <a:pt x="752" y="171"/>
                      <a:pt x="659" y="195"/>
                    </a:cubicBezTo>
                    <a:cubicBezTo>
                      <a:pt x="566" y="219"/>
                      <a:pt x="528" y="227"/>
                      <a:pt x="451" y="275"/>
                    </a:cubicBezTo>
                    <a:cubicBezTo>
                      <a:pt x="374" y="323"/>
                      <a:pt x="259" y="406"/>
                      <a:pt x="195" y="483"/>
                    </a:cubicBezTo>
                    <a:cubicBezTo>
                      <a:pt x="131" y="560"/>
                      <a:pt x="99" y="638"/>
                      <a:pt x="67" y="739"/>
                    </a:cubicBezTo>
                    <a:cubicBezTo>
                      <a:pt x="35" y="840"/>
                      <a:pt x="6" y="974"/>
                      <a:pt x="3" y="1091"/>
                    </a:cubicBezTo>
                    <a:cubicBezTo>
                      <a:pt x="0" y="1208"/>
                      <a:pt x="38" y="1358"/>
                      <a:pt x="51" y="1443"/>
                    </a:cubicBezTo>
                    <a:cubicBezTo>
                      <a:pt x="64" y="1528"/>
                      <a:pt x="62" y="1528"/>
                      <a:pt x="83" y="1603"/>
                    </a:cubicBezTo>
                    <a:cubicBezTo>
                      <a:pt x="104" y="1678"/>
                      <a:pt x="160" y="1827"/>
                      <a:pt x="179" y="1891"/>
                    </a:cubicBezTo>
                    <a:cubicBezTo>
                      <a:pt x="198" y="1955"/>
                      <a:pt x="190" y="1955"/>
                      <a:pt x="195" y="1987"/>
                    </a:cubicBezTo>
                    <a:cubicBezTo>
                      <a:pt x="200" y="2019"/>
                      <a:pt x="205" y="2051"/>
                      <a:pt x="211" y="2083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5" name="Freeform 61"/>
              <p:cNvSpPr>
                <a:spLocks/>
              </p:cNvSpPr>
              <p:nvPr/>
            </p:nvSpPr>
            <p:spPr bwMode="auto">
              <a:xfrm>
                <a:off x="6411" y="9456"/>
                <a:ext cx="533" cy="419"/>
              </a:xfrm>
              <a:custGeom>
                <a:avLst/>
                <a:gdLst/>
                <a:ahLst/>
                <a:cxnLst>
                  <a:cxn ang="0">
                    <a:pos x="469" y="0"/>
                  </a:cxn>
                  <a:cxn ang="0">
                    <a:pos x="53" y="112"/>
                  </a:cxn>
                  <a:cxn ang="0">
                    <a:pos x="149" y="400"/>
                  </a:cxn>
                  <a:cxn ang="0">
                    <a:pos x="661" y="224"/>
                  </a:cxn>
                </a:cxnLst>
                <a:rect l="0" t="0" r="r" b="b"/>
                <a:pathLst>
                  <a:path w="661" h="419">
                    <a:moveTo>
                      <a:pt x="469" y="0"/>
                    </a:moveTo>
                    <a:cubicBezTo>
                      <a:pt x="287" y="22"/>
                      <a:pt x="106" y="45"/>
                      <a:pt x="53" y="112"/>
                    </a:cubicBezTo>
                    <a:cubicBezTo>
                      <a:pt x="0" y="179"/>
                      <a:pt x="48" y="381"/>
                      <a:pt x="149" y="400"/>
                    </a:cubicBezTo>
                    <a:cubicBezTo>
                      <a:pt x="250" y="419"/>
                      <a:pt x="455" y="321"/>
                      <a:pt x="661" y="224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46" name="Group 62"/>
            <p:cNvGrpSpPr>
              <a:grpSpLocks/>
            </p:cNvGrpSpPr>
            <p:nvPr/>
          </p:nvGrpSpPr>
          <p:grpSpPr bwMode="auto">
            <a:xfrm rot="542119" flipH="1">
              <a:off x="1602" y="5037"/>
              <a:ext cx="1096" cy="1820"/>
              <a:chOff x="5293" y="6278"/>
              <a:chExt cx="2659" cy="4421"/>
            </a:xfrm>
          </p:grpSpPr>
          <p:sp>
            <p:nvSpPr>
              <p:cNvPr id="16447" name="Freeform 63"/>
              <p:cNvSpPr>
                <a:spLocks/>
              </p:cNvSpPr>
              <p:nvPr/>
            </p:nvSpPr>
            <p:spPr bwMode="auto">
              <a:xfrm rot="17755624">
                <a:off x="6632" y="6747"/>
                <a:ext cx="97" cy="3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2" y="336"/>
                  </a:cxn>
                </a:cxnLst>
                <a:rect l="0" t="0" r="r" b="b"/>
                <a:pathLst>
                  <a:path w="112" h="336">
                    <a:moveTo>
                      <a:pt x="0" y="0"/>
                    </a:moveTo>
                    <a:cubicBezTo>
                      <a:pt x="53" y="79"/>
                      <a:pt x="112" y="235"/>
                      <a:pt x="112" y="33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8" name="Freeform 64"/>
              <p:cNvSpPr>
                <a:spLocks/>
              </p:cNvSpPr>
              <p:nvPr/>
            </p:nvSpPr>
            <p:spPr bwMode="auto">
              <a:xfrm rot="19515740">
                <a:off x="6467" y="7322"/>
                <a:ext cx="326" cy="29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6" y="224"/>
                  </a:cxn>
                  <a:cxn ang="0">
                    <a:pos x="288" y="272"/>
                  </a:cxn>
                  <a:cxn ang="0">
                    <a:pos x="336" y="320"/>
                  </a:cxn>
                </a:cxnLst>
                <a:rect l="0" t="0" r="r" b="b"/>
                <a:pathLst>
                  <a:path w="340" h="324">
                    <a:moveTo>
                      <a:pt x="0" y="0"/>
                    </a:moveTo>
                    <a:cubicBezTo>
                      <a:pt x="118" y="79"/>
                      <a:pt x="101" y="172"/>
                      <a:pt x="256" y="224"/>
                    </a:cubicBezTo>
                    <a:cubicBezTo>
                      <a:pt x="267" y="240"/>
                      <a:pt x="274" y="258"/>
                      <a:pt x="288" y="272"/>
                    </a:cubicBezTo>
                    <a:cubicBezTo>
                      <a:pt x="340" y="324"/>
                      <a:pt x="336" y="280"/>
                      <a:pt x="336" y="32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49" name="Freeform 65"/>
              <p:cNvSpPr>
                <a:spLocks/>
              </p:cNvSpPr>
              <p:nvPr/>
            </p:nvSpPr>
            <p:spPr bwMode="auto">
              <a:xfrm rot="18599352">
                <a:off x="6450" y="7903"/>
                <a:ext cx="233" cy="38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24"/>
                  </a:cxn>
                  <a:cxn ang="0">
                    <a:pos x="240" y="368"/>
                  </a:cxn>
                  <a:cxn ang="0">
                    <a:pos x="304" y="496"/>
                  </a:cxn>
                </a:cxnLst>
                <a:rect l="0" t="0" r="r" b="b"/>
                <a:pathLst>
                  <a:path w="304" h="500">
                    <a:moveTo>
                      <a:pt x="0" y="0"/>
                    </a:moveTo>
                    <a:cubicBezTo>
                      <a:pt x="35" y="106"/>
                      <a:pt x="34" y="161"/>
                      <a:pt x="128" y="224"/>
                    </a:cubicBezTo>
                    <a:cubicBezTo>
                      <a:pt x="161" y="274"/>
                      <a:pt x="215" y="313"/>
                      <a:pt x="240" y="368"/>
                    </a:cubicBezTo>
                    <a:cubicBezTo>
                      <a:pt x="299" y="500"/>
                      <a:pt x="238" y="430"/>
                      <a:pt x="304" y="49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0" name="Freeform 66"/>
              <p:cNvSpPr>
                <a:spLocks/>
              </p:cNvSpPr>
              <p:nvPr/>
            </p:nvSpPr>
            <p:spPr bwMode="auto">
              <a:xfrm rot="20332104">
                <a:off x="6461" y="8349"/>
                <a:ext cx="110" cy="1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1" name="Freeform 67"/>
              <p:cNvSpPr>
                <a:spLocks/>
              </p:cNvSpPr>
              <p:nvPr/>
            </p:nvSpPr>
            <p:spPr bwMode="auto">
              <a:xfrm rot="20332104">
                <a:off x="6975" y="10089"/>
                <a:ext cx="121" cy="485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2" name="Freeform 68"/>
              <p:cNvSpPr>
                <a:spLocks/>
              </p:cNvSpPr>
              <p:nvPr/>
            </p:nvSpPr>
            <p:spPr bwMode="auto">
              <a:xfrm rot="20104307">
                <a:off x="6885" y="8225"/>
                <a:ext cx="291" cy="1930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3" name="Freeform 69"/>
              <p:cNvSpPr>
                <a:spLocks/>
              </p:cNvSpPr>
              <p:nvPr/>
            </p:nvSpPr>
            <p:spPr bwMode="auto">
              <a:xfrm rot="1161725" flipH="1">
                <a:off x="6342" y="8140"/>
                <a:ext cx="1433" cy="1387"/>
              </a:xfrm>
              <a:custGeom>
                <a:avLst/>
                <a:gdLst/>
                <a:ahLst/>
                <a:cxnLst>
                  <a:cxn ang="0">
                    <a:pos x="113" y="547"/>
                  </a:cxn>
                  <a:cxn ang="0">
                    <a:pos x="33" y="407"/>
                  </a:cxn>
                  <a:cxn ang="0">
                    <a:pos x="13" y="207"/>
                  </a:cxn>
                  <a:cxn ang="0">
                    <a:pos x="113" y="67"/>
                  </a:cxn>
                  <a:cxn ang="0">
                    <a:pos x="253" y="7"/>
                  </a:cxn>
                  <a:cxn ang="0">
                    <a:pos x="513" y="107"/>
                  </a:cxn>
                  <a:cxn ang="0">
                    <a:pos x="653" y="227"/>
                  </a:cxn>
                  <a:cxn ang="0">
                    <a:pos x="833" y="487"/>
                  </a:cxn>
                  <a:cxn ang="0">
                    <a:pos x="1013" y="687"/>
                  </a:cxn>
                  <a:cxn ang="0">
                    <a:pos x="1313" y="947"/>
                  </a:cxn>
                  <a:cxn ang="0">
                    <a:pos x="1393" y="1127"/>
                  </a:cxn>
                  <a:cxn ang="0">
                    <a:pos x="1413" y="1307"/>
                  </a:cxn>
                  <a:cxn ang="0">
                    <a:pos x="1273" y="1387"/>
                  </a:cxn>
                  <a:cxn ang="0">
                    <a:pos x="1053" y="1307"/>
                  </a:cxn>
                  <a:cxn ang="0">
                    <a:pos x="913" y="1207"/>
                  </a:cxn>
                  <a:cxn ang="0">
                    <a:pos x="713" y="1027"/>
                  </a:cxn>
                  <a:cxn ang="0">
                    <a:pos x="373" y="727"/>
                  </a:cxn>
                  <a:cxn ang="0">
                    <a:pos x="113" y="547"/>
                  </a:cxn>
                </a:cxnLst>
                <a:rect l="0" t="0" r="r" b="b"/>
                <a:pathLst>
                  <a:path w="1433" h="1387">
                    <a:moveTo>
                      <a:pt x="113" y="547"/>
                    </a:moveTo>
                    <a:cubicBezTo>
                      <a:pt x="56" y="494"/>
                      <a:pt x="50" y="464"/>
                      <a:pt x="33" y="407"/>
                    </a:cubicBezTo>
                    <a:cubicBezTo>
                      <a:pt x="16" y="350"/>
                      <a:pt x="0" y="264"/>
                      <a:pt x="13" y="207"/>
                    </a:cubicBezTo>
                    <a:cubicBezTo>
                      <a:pt x="26" y="150"/>
                      <a:pt x="73" y="100"/>
                      <a:pt x="113" y="67"/>
                    </a:cubicBezTo>
                    <a:cubicBezTo>
                      <a:pt x="153" y="34"/>
                      <a:pt x="186" y="0"/>
                      <a:pt x="253" y="7"/>
                    </a:cubicBezTo>
                    <a:cubicBezTo>
                      <a:pt x="320" y="14"/>
                      <a:pt x="446" y="70"/>
                      <a:pt x="513" y="107"/>
                    </a:cubicBezTo>
                    <a:cubicBezTo>
                      <a:pt x="580" y="144"/>
                      <a:pt x="600" y="164"/>
                      <a:pt x="653" y="227"/>
                    </a:cubicBezTo>
                    <a:cubicBezTo>
                      <a:pt x="706" y="290"/>
                      <a:pt x="773" y="410"/>
                      <a:pt x="833" y="487"/>
                    </a:cubicBezTo>
                    <a:cubicBezTo>
                      <a:pt x="893" y="564"/>
                      <a:pt x="933" y="610"/>
                      <a:pt x="1013" y="687"/>
                    </a:cubicBezTo>
                    <a:cubicBezTo>
                      <a:pt x="1093" y="764"/>
                      <a:pt x="1250" y="874"/>
                      <a:pt x="1313" y="947"/>
                    </a:cubicBezTo>
                    <a:cubicBezTo>
                      <a:pt x="1376" y="1020"/>
                      <a:pt x="1376" y="1067"/>
                      <a:pt x="1393" y="1127"/>
                    </a:cubicBezTo>
                    <a:cubicBezTo>
                      <a:pt x="1410" y="1187"/>
                      <a:pt x="1433" y="1264"/>
                      <a:pt x="1413" y="1307"/>
                    </a:cubicBezTo>
                    <a:cubicBezTo>
                      <a:pt x="1393" y="1350"/>
                      <a:pt x="1333" y="1387"/>
                      <a:pt x="1273" y="1387"/>
                    </a:cubicBezTo>
                    <a:cubicBezTo>
                      <a:pt x="1213" y="1387"/>
                      <a:pt x="1113" y="1337"/>
                      <a:pt x="1053" y="1307"/>
                    </a:cubicBezTo>
                    <a:cubicBezTo>
                      <a:pt x="993" y="1277"/>
                      <a:pt x="970" y="1254"/>
                      <a:pt x="913" y="1207"/>
                    </a:cubicBezTo>
                    <a:cubicBezTo>
                      <a:pt x="856" y="1160"/>
                      <a:pt x="803" y="1107"/>
                      <a:pt x="713" y="1027"/>
                    </a:cubicBezTo>
                    <a:cubicBezTo>
                      <a:pt x="623" y="947"/>
                      <a:pt x="473" y="814"/>
                      <a:pt x="373" y="727"/>
                    </a:cubicBezTo>
                    <a:cubicBezTo>
                      <a:pt x="273" y="640"/>
                      <a:pt x="170" y="600"/>
                      <a:pt x="113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4" name="Freeform 70"/>
              <p:cNvSpPr>
                <a:spLocks/>
              </p:cNvSpPr>
              <p:nvPr/>
            </p:nvSpPr>
            <p:spPr bwMode="auto">
              <a:xfrm rot="2330838" flipH="1">
                <a:off x="6293" y="8904"/>
                <a:ext cx="39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5" name="Freeform 71"/>
              <p:cNvSpPr>
                <a:spLocks/>
              </p:cNvSpPr>
              <p:nvPr/>
            </p:nvSpPr>
            <p:spPr bwMode="auto">
              <a:xfrm rot="797486" flipH="1">
                <a:off x="6266" y="7663"/>
                <a:ext cx="1327" cy="1338"/>
              </a:xfrm>
              <a:custGeom>
                <a:avLst/>
                <a:gdLst/>
                <a:ahLst/>
                <a:cxnLst>
                  <a:cxn ang="0">
                    <a:pos x="113" y="547"/>
                  </a:cxn>
                  <a:cxn ang="0">
                    <a:pos x="33" y="407"/>
                  </a:cxn>
                  <a:cxn ang="0">
                    <a:pos x="13" y="207"/>
                  </a:cxn>
                  <a:cxn ang="0">
                    <a:pos x="113" y="67"/>
                  </a:cxn>
                  <a:cxn ang="0">
                    <a:pos x="253" y="7"/>
                  </a:cxn>
                  <a:cxn ang="0">
                    <a:pos x="513" y="107"/>
                  </a:cxn>
                  <a:cxn ang="0">
                    <a:pos x="653" y="227"/>
                  </a:cxn>
                  <a:cxn ang="0">
                    <a:pos x="833" y="487"/>
                  </a:cxn>
                  <a:cxn ang="0">
                    <a:pos x="1013" y="687"/>
                  </a:cxn>
                  <a:cxn ang="0">
                    <a:pos x="1313" y="947"/>
                  </a:cxn>
                  <a:cxn ang="0">
                    <a:pos x="1393" y="1127"/>
                  </a:cxn>
                  <a:cxn ang="0">
                    <a:pos x="1413" y="1307"/>
                  </a:cxn>
                  <a:cxn ang="0">
                    <a:pos x="1273" y="1387"/>
                  </a:cxn>
                  <a:cxn ang="0">
                    <a:pos x="1053" y="1307"/>
                  </a:cxn>
                  <a:cxn ang="0">
                    <a:pos x="913" y="1207"/>
                  </a:cxn>
                  <a:cxn ang="0">
                    <a:pos x="713" y="1027"/>
                  </a:cxn>
                  <a:cxn ang="0">
                    <a:pos x="373" y="727"/>
                  </a:cxn>
                  <a:cxn ang="0">
                    <a:pos x="113" y="547"/>
                  </a:cxn>
                </a:cxnLst>
                <a:rect l="0" t="0" r="r" b="b"/>
                <a:pathLst>
                  <a:path w="1433" h="1387">
                    <a:moveTo>
                      <a:pt x="113" y="547"/>
                    </a:moveTo>
                    <a:cubicBezTo>
                      <a:pt x="56" y="494"/>
                      <a:pt x="50" y="464"/>
                      <a:pt x="33" y="407"/>
                    </a:cubicBezTo>
                    <a:cubicBezTo>
                      <a:pt x="16" y="350"/>
                      <a:pt x="0" y="264"/>
                      <a:pt x="13" y="207"/>
                    </a:cubicBezTo>
                    <a:cubicBezTo>
                      <a:pt x="26" y="150"/>
                      <a:pt x="73" y="100"/>
                      <a:pt x="113" y="67"/>
                    </a:cubicBezTo>
                    <a:cubicBezTo>
                      <a:pt x="153" y="34"/>
                      <a:pt x="186" y="0"/>
                      <a:pt x="253" y="7"/>
                    </a:cubicBezTo>
                    <a:cubicBezTo>
                      <a:pt x="320" y="14"/>
                      <a:pt x="446" y="70"/>
                      <a:pt x="513" y="107"/>
                    </a:cubicBezTo>
                    <a:cubicBezTo>
                      <a:pt x="580" y="144"/>
                      <a:pt x="600" y="164"/>
                      <a:pt x="653" y="227"/>
                    </a:cubicBezTo>
                    <a:cubicBezTo>
                      <a:pt x="706" y="290"/>
                      <a:pt x="773" y="410"/>
                      <a:pt x="833" y="487"/>
                    </a:cubicBezTo>
                    <a:cubicBezTo>
                      <a:pt x="893" y="564"/>
                      <a:pt x="933" y="610"/>
                      <a:pt x="1013" y="687"/>
                    </a:cubicBezTo>
                    <a:cubicBezTo>
                      <a:pt x="1093" y="764"/>
                      <a:pt x="1250" y="874"/>
                      <a:pt x="1313" y="947"/>
                    </a:cubicBezTo>
                    <a:cubicBezTo>
                      <a:pt x="1376" y="1020"/>
                      <a:pt x="1376" y="1067"/>
                      <a:pt x="1393" y="1127"/>
                    </a:cubicBezTo>
                    <a:cubicBezTo>
                      <a:pt x="1410" y="1187"/>
                      <a:pt x="1433" y="1264"/>
                      <a:pt x="1413" y="1307"/>
                    </a:cubicBezTo>
                    <a:cubicBezTo>
                      <a:pt x="1393" y="1350"/>
                      <a:pt x="1333" y="1387"/>
                      <a:pt x="1273" y="1387"/>
                    </a:cubicBezTo>
                    <a:cubicBezTo>
                      <a:pt x="1213" y="1387"/>
                      <a:pt x="1113" y="1337"/>
                      <a:pt x="1053" y="1307"/>
                    </a:cubicBezTo>
                    <a:cubicBezTo>
                      <a:pt x="993" y="1277"/>
                      <a:pt x="970" y="1254"/>
                      <a:pt x="913" y="1207"/>
                    </a:cubicBezTo>
                    <a:cubicBezTo>
                      <a:pt x="856" y="1160"/>
                      <a:pt x="803" y="1107"/>
                      <a:pt x="713" y="1027"/>
                    </a:cubicBezTo>
                    <a:cubicBezTo>
                      <a:pt x="623" y="947"/>
                      <a:pt x="473" y="814"/>
                      <a:pt x="373" y="727"/>
                    </a:cubicBezTo>
                    <a:cubicBezTo>
                      <a:pt x="273" y="640"/>
                      <a:pt x="170" y="600"/>
                      <a:pt x="113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6" name="Freeform 72"/>
              <p:cNvSpPr>
                <a:spLocks/>
              </p:cNvSpPr>
              <p:nvPr/>
            </p:nvSpPr>
            <p:spPr bwMode="auto">
              <a:xfrm rot="2330838" flipH="1">
                <a:off x="6238" y="8460"/>
                <a:ext cx="393" cy="353"/>
              </a:xfrm>
              <a:custGeom>
                <a:avLst/>
                <a:gdLst/>
                <a:ahLst/>
                <a:cxnLst>
                  <a:cxn ang="0">
                    <a:pos x="453" y="213"/>
                  </a:cxn>
                  <a:cxn ang="0">
                    <a:pos x="353" y="93"/>
                  </a:cxn>
                  <a:cxn ang="0">
                    <a:pos x="173" y="13"/>
                  </a:cxn>
                  <a:cxn ang="0">
                    <a:pos x="13" y="173"/>
                  </a:cxn>
                  <a:cxn ang="0">
                    <a:pos x="93" y="353"/>
                  </a:cxn>
                </a:cxnLst>
                <a:rect l="0" t="0" r="r" b="b"/>
                <a:pathLst>
                  <a:path w="453" h="353">
                    <a:moveTo>
                      <a:pt x="453" y="213"/>
                    </a:moveTo>
                    <a:cubicBezTo>
                      <a:pt x="426" y="169"/>
                      <a:pt x="400" y="126"/>
                      <a:pt x="353" y="93"/>
                    </a:cubicBezTo>
                    <a:cubicBezTo>
                      <a:pt x="306" y="60"/>
                      <a:pt x="230" y="0"/>
                      <a:pt x="173" y="13"/>
                    </a:cubicBezTo>
                    <a:cubicBezTo>
                      <a:pt x="116" y="26"/>
                      <a:pt x="26" y="116"/>
                      <a:pt x="13" y="173"/>
                    </a:cubicBezTo>
                    <a:cubicBezTo>
                      <a:pt x="0" y="230"/>
                      <a:pt x="66" y="316"/>
                      <a:pt x="93" y="353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7" name="Freeform 73"/>
              <p:cNvSpPr>
                <a:spLocks/>
              </p:cNvSpPr>
              <p:nvPr/>
            </p:nvSpPr>
            <p:spPr bwMode="auto">
              <a:xfrm rot="1167104" flipH="1">
                <a:off x="7508" y="8955"/>
                <a:ext cx="367" cy="1550"/>
              </a:xfrm>
              <a:custGeom>
                <a:avLst/>
                <a:gdLst/>
                <a:ahLst/>
                <a:cxnLst>
                  <a:cxn ang="0">
                    <a:pos x="367" y="10"/>
                  </a:cxn>
                  <a:cxn ang="0">
                    <a:pos x="167" y="30"/>
                  </a:cxn>
                  <a:cxn ang="0">
                    <a:pos x="87" y="190"/>
                  </a:cxn>
                  <a:cxn ang="0">
                    <a:pos x="7" y="470"/>
                  </a:cxn>
                  <a:cxn ang="0">
                    <a:pos x="47" y="870"/>
                  </a:cxn>
                  <a:cxn ang="0">
                    <a:pos x="87" y="1110"/>
                  </a:cxn>
                  <a:cxn ang="0">
                    <a:pos x="127" y="1250"/>
                  </a:cxn>
                  <a:cxn ang="0">
                    <a:pos x="247" y="1550"/>
                  </a:cxn>
                </a:cxnLst>
                <a:rect l="0" t="0" r="r" b="b"/>
                <a:pathLst>
                  <a:path w="367" h="1550">
                    <a:moveTo>
                      <a:pt x="367" y="10"/>
                    </a:moveTo>
                    <a:cubicBezTo>
                      <a:pt x="290" y="5"/>
                      <a:pt x="214" y="0"/>
                      <a:pt x="167" y="30"/>
                    </a:cubicBezTo>
                    <a:cubicBezTo>
                      <a:pt x="120" y="60"/>
                      <a:pt x="114" y="117"/>
                      <a:pt x="87" y="190"/>
                    </a:cubicBezTo>
                    <a:cubicBezTo>
                      <a:pt x="60" y="263"/>
                      <a:pt x="14" y="357"/>
                      <a:pt x="7" y="470"/>
                    </a:cubicBezTo>
                    <a:cubicBezTo>
                      <a:pt x="0" y="583"/>
                      <a:pt x="34" y="763"/>
                      <a:pt x="47" y="870"/>
                    </a:cubicBezTo>
                    <a:cubicBezTo>
                      <a:pt x="60" y="977"/>
                      <a:pt x="74" y="1047"/>
                      <a:pt x="87" y="1110"/>
                    </a:cubicBezTo>
                    <a:cubicBezTo>
                      <a:pt x="100" y="1173"/>
                      <a:pt x="100" y="1177"/>
                      <a:pt x="127" y="1250"/>
                    </a:cubicBezTo>
                    <a:cubicBezTo>
                      <a:pt x="154" y="1323"/>
                      <a:pt x="200" y="1436"/>
                      <a:pt x="247" y="155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8" name="Freeform 74"/>
              <p:cNvSpPr>
                <a:spLocks/>
              </p:cNvSpPr>
              <p:nvPr/>
            </p:nvSpPr>
            <p:spPr bwMode="auto">
              <a:xfrm rot="1167104" flipH="1">
                <a:off x="6653" y="8756"/>
                <a:ext cx="1197" cy="1943"/>
              </a:xfrm>
              <a:custGeom>
                <a:avLst/>
                <a:gdLst/>
                <a:ahLst/>
                <a:cxnLst>
                  <a:cxn ang="0">
                    <a:pos x="407" y="623"/>
                  </a:cxn>
                  <a:cxn ang="0">
                    <a:pos x="667" y="783"/>
                  </a:cxn>
                  <a:cxn ang="0">
                    <a:pos x="867" y="923"/>
                  </a:cxn>
                  <a:cxn ang="0">
                    <a:pos x="1147" y="883"/>
                  </a:cxn>
                  <a:cxn ang="0">
                    <a:pos x="1167" y="723"/>
                  </a:cxn>
                  <a:cxn ang="0">
                    <a:pos x="1087" y="583"/>
                  </a:cxn>
                  <a:cxn ang="0">
                    <a:pos x="787" y="243"/>
                  </a:cxn>
                  <a:cxn ang="0">
                    <a:pos x="527" y="63"/>
                  </a:cxn>
                  <a:cxn ang="0">
                    <a:pos x="347" y="43"/>
                  </a:cxn>
                  <a:cxn ang="0">
                    <a:pos x="187" y="43"/>
                  </a:cxn>
                  <a:cxn ang="0">
                    <a:pos x="47" y="303"/>
                  </a:cxn>
                  <a:cxn ang="0">
                    <a:pos x="7" y="703"/>
                  </a:cxn>
                  <a:cxn ang="0">
                    <a:pos x="87" y="1123"/>
                  </a:cxn>
                  <a:cxn ang="0">
                    <a:pos x="167" y="1423"/>
                  </a:cxn>
                  <a:cxn ang="0">
                    <a:pos x="287" y="1683"/>
                  </a:cxn>
                  <a:cxn ang="0">
                    <a:pos x="487" y="1943"/>
                  </a:cxn>
                </a:cxnLst>
                <a:rect l="0" t="0" r="r" b="b"/>
                <a:pathLst>
                  <a:path w="1197" h="1943">
                    <a:moveTo>
                      <a:pt x="407" y="623"/>
                    </a:moveTo>
                    <a:cubicBezTo>
                      <a:pt x="498" y="678"/>
                      <a:pt x="590" y="733"/>
                      <a:pt x="667" y="783"/>
                    </a:cubicBezTo>
                    <a:cubicBezTo>
                      <a:pt x="744" y="833"/>
                      <a:pt x="787" y="906"/>
                      <a:pt x="867" y="923"/>
                    </a:cubicBezTo>
                    <a:cubicBezTo>
                      <a:pt x="947" y="940"/>
                      <a:pt x="1097" y="916"/>
                      <a:pt x="1147" y="883"/>
                    </a:cubicBezTo>
                    <a:cubicBezTo>
                      <a:pt x="1197" y="850"/>
                      <a:pt x="1177" y="773"/>
                      <a:pt x="1167" y="723"/>
                    </a:cubicBezTo>
                    <a:cubicBezTo>
                      <a:pt x="1157" y="673"/>
                      <a:pt x="1150" y="663"/>
                      <a:pt x="1087" y="583"/>
                    </a:cubicBezTo>
                    <a:cubicBezTo>
                      <a:pt x="1024" y="503"/>
                      <a:pt x="880" y="330"/>
                      <a:pt x="787" y="243"/>
                    </a:cubicBezTo>
                    <a:cubicBezTo>
                      <a:pt x="694" y="156"/>
                      <a:pt x="600" y="96"/>
                      <a:pt x="527" y="63"/>
                    </a:cubicBezTo>
                    <a:cubicBezTo>
                      <a:pt x="454" y="30"/>
                      <a:pt x="404" y="46"/>
                      <a:pt x="347" y="43"/>
                    </a:cubicBezTo>
                    <a:cubicBezTo>
                      <a:pt x="290" y="40"/>
                      <a:pt x="237" y="0"/>
                      <a:pt x="187" y="43"/>
                    </a:cubicBezTo>
                    <a:cubicBezTo>
                      <a:pt x="137" y="86"/>
                      <a:pt x="77" y="193"/>
                      <a:pt x="47" y="303"/>
                    </a:cubicBezTo>
                    <a:cubicBezTo>
                      <a:pt x="17" y="413"/>
                      <a:pt x="0" y="566"/>
                      <a:pt x="7" y="703"/>
                    </a:cubicBezTo>
                    <a:cubicBezTo>
                      <a:pt x="14" y="840"/>
                      <a:pt x="60" y="1003"/>
                      <a:pt x="87" y="1123"/>
                    </a:cubicBezTo>
                    <a:cubicBezTo>
                      <a:pt x="114" y="1243"/>
                      <a:pt x="134" y="1330"/>
                      <a:pt x="167" y="1423"/>
                    </a:cubicBezTo>
                    <a:cubicBezTo>
                      <a:pt x="200" y="1516"/>
                      <a:pt x="234" y="1596"/>
                      <a:pt x="287" y="1683"/>
                    </a:cubicBezTo>
                    <a:cubicBezTo>
                      <a:pt x="340" y="1770"/>
                      <a:pt x="447" y="1883"/>
                      <a:pt x="487" y="1943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59" name="Freeform 75"/>
              <p:cNvSpPr>
                <a:spLocks/>
              </p:cNvSpPr>
              <p:nvPr/>
            </p:nvSpPr>
            <p:spPr bwMode="auto">
              <a:xfrm rot="1167104" flipH="1">
                <a:off x="6824" y="9189"/>
                <a:ext cx="360" cy="387"/>
              </a:xfrm>
              <a:custGeom>
                <a:avLst/>
                <a:gdLst/>
                <a:ahLst/>
                <a:cxnLst>
                  <a:cxn ang="0">
                    <a:pos x="400" y="187"/>
                  </a:cxn>
                  <a:cxn ang="0">
                    <a:pos x="280" y="27"/>
                  </a:cxn>
                  <a:cxn ang="0">
                    <a:pos x="140" y="27"/>
                  </a:cxn>
                  <a:cxn ang="0">
                    <a:pos x="20" y="147"/>
                  </a:cxn>
                  <a:cxn ang="0">
                    <a:pos x="20" y="267"/>
                  </a:cxn>
                  <a:cxn ang="0">
                    <a:pos x="120" y="407"/>
                  </a:cxn>
                </a:cxnLst>
                <a:rect l="0" t="0" r="r" b="b"/>
                <a:pathLst>
                  <a:path w="400" h="407">
                    <a:moveTo>
                      <a:pt x="400" y="187"/>
                    </a:moveTo>
                    <a:cubicBezTo>
                      <a:pt x="361" y="120"/>
                      <a:pt x="323" y="54"/>
                      <a:pt x="280" y="27"/>
                    </a:cubicBezTo>
                    <a:cubicBezTo>
                      <a:pt x="237" y="0"/>
                      <a:pt x="183" y="7"/>
                      <a:pt x="140" y="27"/>
                    </a:cubicBezTo>
                    <a:cubicBezTo>
                      <a:pt x="97" y="47"/>
                      <a:pt x="40" y="107"/>
                      <a:pt x="20" y="147"/>
                    </a:cubicBezTo>
                    <a:cubicBezTo>
                      <a:pt x="0" y="187"/>
                      <a:pt x="3" y="224"/>
                      <a:pt x="20" y="267"/>
                    </a:cubicBezTo>
                    <a:cubicBezTo>
                      <a:pt x="37" y="310"/>
                      <a:pt x="78" y="358"/>
                      <a:pt x="120" y="407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0" name="Freeform 76"/>
              <p:cNvSpPr>
                <a:spLocks/>
              </p:cNvSpPr>
              <p:nvPr/>
            </p:nvSpPr>
            <p:spPr bwMode="auto">
              <a:xfrm rot="1167104" flipH="1">
                <a:off x="6172" y="6278"/>
                <a:ext cx="867" cy="2500"/>
              </a:xfrm>
              <a:custGeom>
                <a:avLst/>
                <a:gdLst/>
                <a:ahLst/>
                <a:cxnLst>
                  <a:cxn ang="0">
                    <a:pos x="700" y="2500"/>
                  </a:cxn>
                  <a:cxn ang="0">
                    <a:pos x="600" y="2180"/>
                  </a:cxn>
                  <a:cxn ang="0">
                    <a:pos x="520" y="1720"/>
                  </a:cxn>
                  <a:cxn ang="0">
                    <a:pos x="680" y="1140"/>
                  </a:cxn>
                  <a:cxn ang="0">
                    <a:pos x="840" y="520"/>
                  </a:cxn>
                  <a:cxn ang="0">
                    <a:pos x="840" y="280"/>
                  </a:cxn>
                  <a:cxn ang="0">
                    <a:pos x="740" y="40"/>
                  </a:cxn>
                  <a:cxn ang="0">
                    <a:pos x="580" y="40"/>
                  </a:cxn>
                  <a:cxn ang="0">
                    <a:pos x="440" y="140"/>
                  </a:cxn>
                  <a:cxn ang="0">
                    <a:pos x="280" y="440"/>
                  </a:cxn>
                  <a:cxn ang="0">
                    <a:pos x="240" y="700"/>
                  </a:cxn>
                  <a:cxn ang="0">
                    <a:pos x="120" y="1200"/>
                  </a:cxn>
                  <a:cxn ang="0">
                    <a:pos x="0" y="1700"/>
                  </a:cxn>
                </a:cxnLst>
                <a:rect l="0" t="0" r="r" b="b"/>
                <a:pathLst>
                  <a:path w="867" h="2500">
                    <a:moveTo>
                      <a:pt x="700" y="2500"/>
                    </a:moveTo>
                    <a:cubicBezTo>
                      <a:pt x="665" y="2405"/>
                      <a:pt x="630" y="2310"/>
                      <a:pt x="600" y="2180"/>
                    </a:cubicBezTo>
                    <a:cubicBezTo>
                      <a:pt x="570" y="2050"/>
                      <a:pt x="507" y="1893"/>
                      <a:pt x="520" y="1720"/>
                    </a:cubicBezTo>
                    <a:cubicBezTo>
                      <a:pt x="533" y="1547"/>
                      <a:pt x="627" y="1340"/>
                      <a:pt x="680" y="1140"/>
                    </a:cubicBezTo>
                    <a:cubicBezTo>
                      <a:pt x="733" y="940"/>
                      <a:pt x="813" y="663"/>
                      <a:pt x="840" y="520"/>
                    </a:cubicBezTo>
                    <a:cubicBezTo>
                      <a:pt x="867" y="377"/>
                      <a:pt x="857" y="360"/>
                      <a:pt x="840" y="280"/>
                    </a:cubicBezTo>
                    <a:cubicBezTo>
                      <a:pt x="823" y="200"/>
                      <a:pt x="783" y="80"/>
                      <a:pt x="740" y="40"/>
                    </a:cubicBezTo>
                    <a:cubicBezTo>
                      <a:pt x="697" y="0"/>
                      <a:pt x="630" y="23"/>
                      <a:pt x="580" y="40"/>
                    </a:cubicBezTo>
                    <a:cubicBezTo>
                      <a:pt x="530" y="57"/>
                      <a:pt x="490" y="73"/>
                      <a:pt x="440" y="140"/>
                    </a:cubicBezTo>
                    <a:cubicBezTo>
                      <a:pt x="390" y="207"/>
                      <a:pt x="313" y="347"/>
                      <a:pt x="280" y="440"/>
                    </a:cubicBezTo>
                    <a:cubicBezTo>
                      <a:pt x="247" y="533"/>
                      <a:pt x="267" y="574"/>
                      <a:pt x="240" y="700"/>
                    </a:cubicBezTo>
                    <a:cubicBezTo>
                      <a:pt x="213" y="826"/>
                      <a:pt x="160" y="1033"/>
                      <a:pt x="120" y="1200"/>
                    </a:cubicBezTo>
                    <a:cubicBezTo>
                      <a:pt x="80" y="1367"/>
                      <a:pt x="40" y="1533"/>
                      <a:pt x="0" y="170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1" name="Freeform 77"/>
              <p:cNvSpPr>
                <a:spLocks/>
              </p:cNvSpPr>
              <p:nvPr/>
            </p:nvSpPr>
            <p:spPr bwMode="auto">
              <a:xfrm rot="1167104" flipH="1">
                <a:off x="6865" y="8221"/>
                <a:ext cx="200" cy="140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0" y="140"/>
                  </a:cxn>
                </a:cxnLst>
                <a:rect l="0" t="0" r="r" b="b"/>
                <a:pathLst>
                  <a:path w="200" h="140">
                    <a:moveTo>
                      <a:pt x="200" y="0"/>
                    </a:moveTo>
                    <a:cubicBezTo>
                      <a:pt x="200" y="0"/>
                      <a:pt x="100" y="70"/>
                      <a:pt x="0" y="14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2" name="Freeform 78"/>
              <p:cNvSpPr>
                <a:spLocks/>
              </p:cNvSpPr>
              <p:nvPr/>
            </p:nvSpPr>
            <p:spPr bwMode="auto">
              <a:xfrm rot="1167104" flipH="1">
                <a:off x="6965" y="8299"/>
                <a:ext cx="200" cy="140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0" y="140"/>
                  </a:cxn>
                </a:cxnLst>
                <a:rect l="0" t="0" r="r" b="b"/>
                <a:pathLst>
                  <a:path w="200" h="140">
                    <a:moveTo>
                      <a:pt x="200" y="0"/>
                    </a:moveTo>
                    <a:cubicBezTo>
                      <a:pt x="200" y="0"/>
                      <a:pt x="100" y="70"/>
                      <a:pt x="0" y="14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3" name="Freeform 79"/>
              <p:cNvSpPr>
                <a:spLocks/>
              </p:cNvSpPr>
              <p:nvPr/>
            </p:nvSpPr>
            <p:spPr bwMode="auto">
              <a:xfrm rot="1167104" flipH="1">
                <a:off x="7437" y="7855"/>
                <a:ext cx="220" cy="160"/>
              </a:xfrm>
              <a:custGeom>
                <a:avLst/>
                <a:gdLst/>
                <a:ahLst/>
                <a:cxnLst>
                  <a:cxn ang="0">
                    <a:pos x="220" y="0"/>
                  </a:cxn>
                  <a:cxn ang="0">
                    <a:pos x="60" y="40"/>
                  </a:cxn>
                  <a:cxn ang="0">
                    <a:pos x="0" y="160"/>
                  </a:cxn>
                </a:cxnLst>
                <a:rect l="0" t="0" r="r" b="b"/>
                <a:pathLst>
                  <a:path w="220" h="160">
                    <a:moveTo>
                      <a:pt x="220" y="0"/>
                    </a:moveTo>
                    <a:cubicBezTo>
                      <a:pt x="158" y="6"/>
                      <a:pt x="97" y="13"/>
                      <a:pt x="60" y="40"/>
                    </a:cubicBezTo>
                    <a:cubicBezTo>
                      <a:pt x="23" y="67"/>
                      <a:pt x="11" y="113"/>
                      <a:pt x="0" y="16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4" name="Freeform 80"/>
              <p:cNvSpPr>
                <a:spLocks/>
              </p:cNvSpPr>
              <p:nvPr/>
            </p:nvSpPr>
            <p:spPr bwMode="auto">
              <a:xfrm rot="1167104" flipH="1">
                <a:off x="7037" y="8702"/>
                <a:ext cx="160" cy="240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0" y="140"/>
                  </a:cxn>
                </a:cxnLst>
                <a:rect l="0" t="0" r="r" b="b"/>
                <a:pathLst>
                  <a:path w="200" h="140">
                    <a:moveTo>
                      <a:pt x="200" y="0"/>
                    </a:moveTo>
                    <a:cubicBezTo>
                      <a:pt x="200" y="0"/>
                      <a:pt x="100" y="70"/>
                      <a:pt x="0" y="14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5" name="Freeform 81"/>
              <p:cNvSpPr>
                <a:spLocks/>
              </p:cNvSpPr>
              <p:nvPr/>
            </p:nvSpPr>
            <p:spPr bwMode="auto">
              <a:xfrm rot="1167104" flipH="1">
                <a:off x="7580" y="8388"/>
                <a:ext cx="300" cy="220"/>
              </a:xfrm>
              <a:custGeom>
                <a:avLst/>
                <a:gdLst/>
                <a:ahLst/>
                <a:cxnLst>
                  <a:cxn ang="0">
                    <a:pos x="220" y="0"/>
                  </a:cxn>
                  <a:cxn ang="0">
                    <a:pos x="60" y="40"/>
                  </a:cxn>
                  <a:cxn ang="0">
                    <a:pos x="0" y="160"/>
                  </a:cxn>
                </a:cxnLst>
                <a:rect l="0" t="0" r="r" b="b"/>
                <a:pathLst>
                  <a:path w="220" h="160">
                    <a:moveTo>
                      <a:pt x="220" y="0"/>
                    </a:moveTo>
                    <a:cubicBezTo>
                      <a:pt x="158" y="6"/>
                      <a:pt x="97" y="13"/>
                      <a:pt x="60" y="40"/>
                    </a:cubicBezTo>
                    <a:cubicBezTo>
                      <a:pt x="23" y="67"/>
                      <a:pt x="11" y="113"/>
                      <a:pt x="0" y="16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6" name="Freeform 82"/>
              <p:cNvSpPr>
                <a:spLocks/>
              </p:cNvSpPr>
              <p:nvPr/>
            </p:nvSpPr>
            <p:spPr bwMode="auto">
              <a:xfrm rot="1167104" flipH="1">
                <a:off x="7123" y="8764"/>
                <a:ext cx="100" cy="22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0" y="220"/>
                  </a:cxn>
                </a:cxnLst>
                <a:rect l="0" t="0" r="r" b="b"/>
                <a:pathLst>
                  <a:path w="100" h="220">
                    <a:moveTo>
                      <a:pt x="100" y="0"/>
                    </a:moveTo>
                    <a:cubicBezTo>
                      <a:pt x="55" y="90"/>
                      <a:pt x="10" y="180"/>
                      <a:pt x="0" y="22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67" name="Freeform 83"/>
              <p:cNvSpPr>
                <a:spLocks/>
              </p:cNvSpPr>
              <p:nvPr/>
            </p:nvSpPr>
            <p:spPr bwMode="auto">
              <a:xfrm rot="1167104" flipH="1">
                <a:off x="7832" y="8952"/>
                <a:ext cx="120" cy="160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0" y="160"/>
                  </a:cxn>
                </a:cxnLst>
                <a:rect l="0" t="0" r="r" b="b"/>
                <a:pathLst>
                  <a:path w="120" h="160">
                    <a:moveTo>
                      <a:pt x="120" y="0"/>
                    </a:moveTo>
                    <a:cubicBezTo>
                      <a:pt x="120" y="0"/>
                      <a:pt x="60" y="80"/>
                      <a:pt x="0" y="16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468" name="Group 84"/>
              <p:cNvGrpSpPr>
                <a:grpSpLocks/>
              </p:cNvGrpSpPr>
              <p:nvPr/>
            </p:nvGrpSpPr>
            <p:grpSpPr bwMode="auto">
              <a:xfrm>
                <a:off x="5293" y="7917"/>
                <a:ext cx="1792" cy="2083"/>
                <a:chOff x="8845" y="7757"/>
                <a:chExt cx="1792" cy="2083"/>
              </a:xfrm>
            </p:grpSpPr>
            <p:sp>
              <p:nvSpPr>
                <p:cNvPr id="16469" name="Freeform 85"/>
                <p:cNvSpPr>
                  <a:spLocks/>
                </p:cNvSpPr>
                <p:nvPr/>
              </p:nvSpPr>
              <p:spPr bwMode="auto">
                <a:xfrm>
                  <a:off x="8845" y="7757"/>
                  <a:ext cx="1792" cy="2083"/>
                </a:xfrm>
                <a:custGeom>
                  <a:avLst/>
                  <a:gdLst/>
                  <a:ahLst/>
                  <a:cxnLst>
                    <a:cxn ang="0">
                      <a:pos x="643" y="931"/>
                    </a:cxn>
                    <a:cxn ang="0">
                      <a:pos x="1091" y="595"/>
                    </a:cxn>
                    <a:cxn ang="0">
                      <a:pos x="1619" y="467"/>
                    </a:cxn>
                    <a:cxn ang="0">
                      <a:pos x="1763" y="291"/>
                    </a:cxn>
                    <a:cxn ang="0">
                      <a:pos x="1779" y="131"/>
                    </a:cxn>
                    <a:cxn ang="0">
                      <a:pos x="1683" y="19"/>
                    </a:cxn>
                    <a:cxn ang="0">
                      <a:pos x="1475" y="19"/>
                    </a:cxn>
                    <a:cxn ang="0">
                      <a:pos x="1011" y="131"/>
                    </a:cxn>
                    <a:cxn ang="0">
                      <a:pos x="659" y="195"/>
                    </a:cxn>
                    <a:cxn ang="0">
                      <a:pos x="451" y="275"/>
                    </a:cxn>
                    <a:cxn ang="0">
                      <a:pos x="195" y="483"/>
                    </a:cxn>
                    <a:cxn ang="0">
                      <a:pos x="67" y="739"/>
                    </a:cxn>
                    <a:cxn ang="0">
                      <a:pos x="3" y="1091"/>
                    </a:cxn>
                    <a:cxn ang="0">
                      <a:pos x="51" y="1443"/>
                    </a:cxn>
                    <a:cxn ang="0">
                      <a:pos x="83" y="1603"/>
                    </a:cxn>
                    <a:cxn ang="0">
                      <a:pos x="179" y="1891"/>
                    </a:cxn>
                    <a:cxn ang="0">
                      <a:pos x="195" y="1987"/>
                    </a:cxn>
                    <a:cxn ang="0">
                      <a:pos x="211" y="2083"/>
                    </a:cxn>
                  </a:cxnLst>
                  <a:rect l="0" t="0" r="r" b="b"/>
                  <a:pathLst>
                    <a:path w="1792" h="2083">
                      <a:moveTo>
                        <a:pt x="643" y="931"/>
                      </a:moveTo>
                      <a:cubicBezTo>
                        <a:pt x="785" y="801"/>
                        <a:pt x="928" y="672"/>
                        <a:pt x="1091" y="595"/>
                      </a:cubicBezTo>
                      <a:cubicBezTo>
                        <a:pt x="1254" y="518"/>
                        <a:pt x="1507" y="518"/>
                        <a:pt x="1619" y="467"/>
                      </a:cubicBezTo>
                      <a:cubicBezTo>
                        <a:pt x="1731" y="416"/>
                        <a:pt x="1736" y="347"/>
                        <a:pt x="1763" y="291"/>
                      </a:cubicBezTo>
                      <a:cubicBezTo>
                        <a:pt x="1790" y="235"/>
                        <a:pt x="1792" y="176"/>
                        <a:pt x="1779" y="131"/>
                      </a:cubicBezTo>
                      <a:cubicBezTo>
                        <a:pt x="1766" y="86"/>
                        <a:pt x="1734" y="38"/>
                        <a:pt x="1683" y="19"/>
                      </a:cubicBezTo>
                      <a:cubicBezTo>
                        <a:pt x="1632" y="0"/>
                        <a:pt x="1587" y="0"/>
                        <a:pt x="1475" y="19"/>
                      </a:cubicBezTo>
                      <a:cubicBezTo>
                        <a:pt x="1363" y="38"/>
                        <a:pt x="1147" y="102"/>
                        <a:pt x="1011" y="131"/>
                      </a:cubicBezTo>
                      <a:cubicBezTo>
                        <a:pt x="875" y="160"/>
                        <a:pt x="752" y="171"/>
                        <a:pt x="659" y="195"/>
                      </a:cubicBezTo>
                      <a:cubicBezTo>
                        <a:pt x="566" y="219"/>
                        <a:pt x="528" y="227"/>
                        <a:pt x="451" y="275"/>
                      </a:cubicBezTo>
                      <a:cubicBezTo>
                        <a:pt x="374" y="323"/>
                        <a:pt x="259" y="406"/>
                        <a:pt x="195" y="483"/>
                      </a:cubicBezTo>
                      <a:cubicBezTo>
                        <a:pt x="131" y="560"/>
                        <a:pt x="99" y="638"/>
                        <a:pt x="67" y="739"/>
                      </a:cubicBezTo>
                      <a:cubicBezTo>
                        <a:pt x="35" y="840"/>
                        <a:pt x="6" y="974"/>
                        <a:pt x="3" y="1091"/>
                      </a:cubicBezTo>
                      <a:cubicBezTo>
                        <a:pt x="0" y="1208"/>
                        <a:pt x="38" y="1358"/>
                        <a:pt x="51" y="1443"/>
                      </a:cubicBezTo>
                      <a:cubicBezTo>
                        <a:pt x="64" y="1528"/>
                        <a:pt x="62" y="1528"/>
                        <a:pt x="83" y="1603"/>
                      </a:cubicBezTo>
                      <a:cubicBezTo>
                        <a:pt x="104" y="1678"/>
                        <a:pt x="160" y="1827"/>
                        <a:pt x="179" y="1891"/>
                      </a:cubicBezTo>
                      <a:cubicBezTo>
                        <a:pt x="198" y="1955"/>
                        <a:pt x="190" y="1955"/>
                        <a:pt x="195" y="1987"/>
                      </a:cubicBezTo>
                      <a:cubicBezTo>
                        <a:pt x="200" y="2019"/>
                        <a:pt x="205" y="2051"/>
                        <a:pt x="211" y="208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0" name="Freeform 86"/>
                <p:cNvSpPr>
                  <a:spLocks/>
                </p:cNvSpPr>
                <p:nvPr/>
              </p:nvSpPr>
              <p:spPr bwMode="auto">
                <a:xfrm>
                  <a:off x="10059" y="7792"/>
                  <a:ext cx="533" cy="419"/>
                </a:xfrm>
                <a:custGeom>
                  <a:avLst/>
                  <a:gdLst/>
                  <a:ahLst/>
                  <a:cxnLst>
                    <a:cxn ang="0">
                      <a:pos x="469" y="0"/>
                    </a:cxn>
                    <a:cxn ang="0">
                      <a:pos x="53" y="112"/>
                    </a:cxn>
                    <a:cxn ang="0">
                      <a:pos x="149" y="400"/>
                    </a:cxn>
                    <a:cxn ang="0">
                      <a:pos x="661" y="224"/>
                    </a:cxn>
                  </a:cxnLst>
                  <a:rect l="0" t="0" r="r" b="b"/>
                  <a:pathLst>
                    <a:path w="661" h="419">
                      <a:moveTo>
                        <a:pt x="469" y="0"/>
                      </a:moveTo>
                      <a:cubicBezTo>
                        <a:pt x="287" y="22"/>
                        <a:pt x="106" y="45"/>
                        <a:pt x="53" y="112"/>
                      </a:cubicBezTo>
                      <a:cubicBezTo>
                        <a:pt x="0" y="179"/>
                        <a:pt x="48" y="381"/>
                        <a:pt x="149" y="400"/>
                      </a:cubicBezTo>
                      <a:cubicBezTo>
                        <a:pt x="250" y="419"/>
                        <a:pt x="455" y="321"/>
                        <a:pt x="661" y="224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6471" name="Group 87"/>
            <p:cNvGrpSpPr>
              <a:grpSpLocks/>
            </p:cNvGrpSpPr>
            <p:nvPr/>
          </p:nvGrpSpPr>
          <p:grpSpPr bwMode="auto">
            <a:xfrm flipH="1">
              <a:off x="7173" y="5011"/>
              <a:ext cx="1511" cy="1454"/>
              <a:chOff x="1417" y="8097"/>
              <a:chExt cx="3668" cy="3530"/>
            </a:xfrm>
          </p:grpSpPr>
          <p:grpSp>
            <p:nvGrpSpPr>
              <p:cNvPr id="16472" name="Group 88"/>
              <p:cNvGrpSpPr>
                <a:grpSpLocks/>
              </p:cNvGrpSpPr>
              <p:nvPr/>
            </p:nvGrpSpPr>
            <p:grpSpPr bwMode="auto">
              <a:xfrm rot="18386191">
                <a:off x="890" y="8624"/>
                <a:ext cx="2421" cy="1367"/>
                <a:chOff x="3312" y="1791"/>
                <a:chExt cx="3149" cy="1777"/>
              </a:xfrm>
            </p:grpSpPr>
            <p:sp>
              <p:nvSpPr>
                <p:cNvPr id="16473" name="Freeform 89"/>
                <p:cNvSpPr>
                  <a:spLocks/>
                </p:cNvSpPr>
                <p:nvPr/>
              </p:nvSpPr>
              <p:spPr bwMode="auto">
                <a:xfrm>
                  <a:off x="3312" y="1791"/>
                  <a:ext cx="3149" cy="1777"/>
                </a:xfrm>
                <a:custGeom>
                  <a:avLst/>
                  <a:gdLst/>
                  <a:ahLst/>
                  <a:cxnLst>
                    <a:cxn ang="0">
                      <a:pos x="0" y="1649"/>
                    </a:cxn>
                    <a:cxn ang="0">
                      <a:pos x="48" y="1633"/>
                    </a:cxn>
                    <a:cxn ang="0">
                      <a:pos x="144" y="1569"/>
                    </a:cxn>
                    <a:cxn ang="0">
                      <a:pos x="272" y="1473"/>
                    </a:cxn>
                    <a:cxn ang="0">
                      <a:pos x="368" y="1393"/>
                    </a:cxn>
                    <a:cxn ang="0">
                      <a:pos x="528" y="1217"/>
                    </a:cxn>
                    <a:cxn ang="0">
                      <a:pos x="560" y="1169"/>
                    </a:cxn>
                    <a:cxn ang="0">
                      <a:pos x="608" y="1137"/>
                    </a:cxn>
                    <a:cxn ang="0">
                      <a:pos x="688" y="993"/>
                    </a:cxn>
                    <a:cxn ang="0">
                      <a:pos x="832" y="897"/>
                    </a:cxn>
                    <a:cxn ang="0">
                      <a:pos x="880" y="865"/>
                    </a:cxn>
                    <a:cxn ang="0">
                      <a:pos x="992" y="737"/>
                    </a:cxn>
                    <a:cxn ang="0">
                      <a:pos x="1088" y="657"/>
                    </a:cxn>
                    <a:cxn ang="0">
                      <a:pos x="1184" y="609"/>
                    </a:cxn>
                    <a:cxn ang="0">
                      <a:pos x="1312" y="513"/>
                    </a:cxn>
                    <a:cxn ang="0">
                      <a:pos x="1408" y="449"/>
                    </a:cxn>
                    <a:cxn ang="0">
                      <a:pos x="1552" y="385"/>
                    </a:cxn>
                    <a:cxn ang="0">
                      <a:pos x="1600" y="353"/>
                    </a:cxn>
                    <a:cxn ang="0">
                      <a:pos x="1936" y="241"/>
                    </a:cxn>
                    <a:cxn ang="0">
                      <a:pos x="1984" y="209"/>
                    </a:cxn>
                    <a:cxn ang="0">
                      <a:pos x="2080" y="177"/>
                    </a:cxn>
                    <a:cxn ang="0">
                      <a:pos x="2080" y="177"/>
                    </a:cxn>
                    <a:cxn ang="0">
                      <a:pos x="2544" y="49"/>
                    </a:cxn>
                    <a:cxn ang="0">
                      <a:pos x="2656" y="33"/>
                    </a:cxn>
                    <a:cxn ang="0">
                      <a:pos x="2800" y="1"/>
                    </a:cxn>
                    <a:cxn ang="0">
                      <a:pos x="2976" y="17"/>
                    </a:cxn>
                    <a:cxn ang="0">
                      <a:pos x="3072" y="81"/>
                    </a:cxn>
                    <a:cxn ang="0">
                      <a:pos x="3088" y="305"/>
                    </a:cxn>
                    <a:cxn ang="0">
                      <a:pos x="2992" y="369"/>
                    </a:cxn>
                    <a:cxn ang="0">
                      <a:pos x="2880" y="497"/>
                    </a:cxn>
                    <a:cxn ang="0">
                      <a:pos x="2784" y="529"/>
                    </a:cxn>
                    <a:cxn ang="0">
                      <a:pos x="2688" y="593"/>
                    </a:cxn>
                    <a:cxn ang="0">
                      <a:pos x="2448" y="673"/>
                    </a:cxn>
                    <a:cxn ang="0">
                      <a:pos x="2304" y="753"/>
                    </a:cxn>
                    <a:cxn ang="0">
                      <a:pos x="2256" y="785"/>
                    </a:cxn>
                    <a:cxn ang="0">
                      <a:pos x="2208" y="817"/>
                    </a:cxn>
                    <a:cxn ang="0">
                      <a:pos x="2176" y="865"/>
                    </a:cxn>
                    <a:cxn ang="0">
                      <a:pos x="2128" y="881"/>
                    </a:cxn>
                    <a:cxn ang="0">
                      <a:pos x="1984" y="945"/>
                    </a:cxn>
                    <a:cxn ang="0">
                      <a:pos x="1888" y="1009"/>
                    </a:cxn>
                    <a:cxn ang="0">
                      <a:pos x="1792" y="1073"/>
                    </a:cxn>
                    <a:cxn ang="0">
                      <a:pos x="1664" y="1201"/>
                    </a:cxn>
                    <a:cxn ang="0">
                      <a:pos x="1568" y="1345"/>
                    </a:cxn>
                    <a:cxn ang="0">
                      <a:pos x="1536" y="1393"/>
                    </a:cxn>
                    <a:cxn ang="0">
                      <a:pos x="1488" y="1409"/>
                    </a:cxn>
                    <a:cxn ang="0">
                      <a:pos x="1408" y="1489"/>
                    </a:cxn>
                    <a:cxn ang="0">
                      <a:pos x="1376" y="1537"/>
                    </a:cxn>
                    <a:cxn ang="0">
                      <a:pos x="1328" y="1553"/>
                    </a:cxn>
                    <a:cxn ang="0">
                      <a:pos x="1232" y="1617"/>
                    </a:cxn>
                    <a:cxn ang="0">
                      <a:pos x="1184" y="1649"/>
                    </a:cxn>
                    <a:cxn ang="0">
                      <a:pos x="1152" y="1745"/>
                    </a:cxn>
                    <a:cxn ang="0">
                      <a:pos x="1200" y="1777"/>
                    </a:cxn>
                  </a:cxnLst>
                  <a:rect l="0" t="0" r="r" b="b"/>
                  <a:pathLst>
                    <a:path w="3149" h="1777">
                      <a:moveTo>
                        <a:pt x="0" y="1649"/>
                      </a:moveTo>
                      <a:cubicBezTo>
                        <a:pt x="16" y="1644"/>
                        <a:pt x="33" y="1641"/>
                        <a:pt x="48" y="1633"/>
                      </a:cubicBezTo>
                      <a:cubicBezTo>
                        <a:pt x="82" y="1614"/>
                        <a:pt x="144" y="1569"/>
                        <a:pt x="144" y="1569"/>
                      </a:cubicBezTo>
                      <a:cubicBezTo>
                        <a:pt x="196" y="1491"/>
                        <a:pt x="206" y="1528"/>
                        <a:pt x="272" y="1473"/>
                      </a:cubicBezTo>
                      <a:cubicBezTo>
                        <a:pt x="272" y="1473"/>
                        <a:pt x="363" y="1397"/>
                        <a:pt x="368" y="1393"/>
                      </a:cubicBezTo>
                      <a:cubicBezTo>
                        <a:pt x="433" y="1339"/>
                        <a:pt x="457" y="1264"/>
                        <a:pt x="528" y="1217"/>
                      </a:cubicBezTo>
                      <a:cubicBezTo>
                        <a:pt x="539" y="1201"/>
                        <a:pt x="546" y="1183"/>
                        <a:pt x="560" y="1169"/>
                      </a:cubicBezTo>
                      <a:cubicBezTo>
                        <a:pt x="574" y="1155"/>
                        <a:pt x="596" y="1152"/>
                        <a:pt x="608" y="1137"/>
                      </a:cubicBezTo>
                      <a:cubicBezTo>
                        <a:pt x="675" y="1054"/>
                        <a:pt x="527" y="1100"/>
                        <a:pt x="688" y="993"/>
                      </a:cubicBezTo>
                      <a:cubicBezTo>
                        <a:pt x="736" y="961"/>
                        <a:pt x="784" y="929"/>
                        <a:pt x="832" y="897"/>
                      </a:cubicBezTo>
                      <a:cubicBezTo>
                        <a:pt x="848" y="886"/>
                        <a:pt x="880" y="865"/>
                        <a:pt x="880" y="865"/>
                      </a:cubicBezTo>
                      <a:cubicBezTo>
                        <a:pt x="995" y="693"/>
                        <a:pt x="892" y="820"/>
                        <a:pt x="992" y="737"/>
                      </a:cubicBezTo>
                      <a:cubicBezTo>
                        <a:pt x="1045" y="693"/>
                        <a:pt x="1028" y="687"/>
                        <a:pt x="1088" y="657"/>
                      </a:cubicBezTo>
                      <a:cubicBezTo>
                        <a:pt x="1220" y="591"/>
                        <a:pt x="1046" y="701"/>
                        <a:pt x="1184" y="609"/>
                      </a:cubicBezTo>
                      <a:cubicBezTo>
                        <a:pt x="1231" y="538"/>
                        <a:pt x="1245" y="550"/>
                        <a:pt x="1312" y="513"/>
                      </a:cubicBezTo>
                      <a:cubicBezTo>
                        <a:pt x="1346" y="494"/>
                        <a:pt x="1376" y="470"/>
                        <a:pt x="1408" y="449"/>
                      </a:cubicBezTo>
                      <a:cubicBezTo>
                        <a:pt x="1440" y="428"/>
                        <a:pt x="1516" y="403"/>
                        <a:pt x="1552" y="385"/>
                      </a:cubicBezTo>
                      <a:cubicBezTo>
                        <a:pt x="1569" y="376"/>
                        <a:pt x="1582" y="361"/>
                        <a:pt x="1600" y="353"/>
                      </a:cubicBezTo>
                      <a:cubicBezTo>
                        <a:pt x="1706" y="306"/>
                        <a:pt x="1826" y="278"/>
                        <a:pt x="1936" y="241"/>
                      </a:cubicBezTo>
                      <a:cubicBezTo>
                        <a:pt x="1954" y="235"/>
                        <a:pt x="1966" y="217"/>
                        <a:pt x="1984" y="209"/>
                      </a:cubicBezTo>
                      <a:lnTo>
                        <a:pt x="2080" y="177"/>
                      </a:lnTo>
                      <a:cubicBezTo>
                        <a:pt x="2080" y="177"/>
                        <a:pt x="2080" y="177"/>
                        <a:pt x="2080" y="177"/>
                      </a:cubicBezTo>
                      <a:cubicBezTo>
                        <a:pt x="2237" y="138"/>
                        <a:pt x="2390" y="100"/>
                        <a:pt x="2544" y="49"/>
                      </a:cubicBezTo>
                      <a:cubicBezTo>
                        <a:pt x="2580" y="37"/>
                        <a:pt x="2619" y="40"/>
                        <a:pt x="2656" y="33"/>
                      </a:cubicBezTo>
                      <a:cubicBezTo>
                        <a:pt x="2704" y="24"/>
                        <a:pt x="2752" y="11"/>
                        <a:pt x="2800" y="1"/>
                      </a:cubicBezTo>
                      <a:cubicBezTo>
                        <a:pt x="2859" y="6"/>
                        <a:pt x="2919" y="0"/>
                        <a:pt x="2976" y="17"/>
                      </a:cubicBezTo>
                      <a:cubicBezTo>
                        <a:pt x="3013" y="28"/>
                        <a:pt x="3072" y="81"/>
                        <a:pt x="3072" y="81"/>
                      </a:cubicBezTo>
                      <a:cubicBezTo>
                        <a:pt x="3123" y="157"/>
                        <a:pt x="3149" y="175"/>
                        <a:pt x="3088" y="305"/>
                      </a:cubicBezTo>
                      <a:cubicBezTo>
                        <a:pt x="3072" y="340"/>
                        <a:pt x="2992" y="369"/>
                        <a:pt x="2992" y="369"/>
                      </a:cubicBezTo>
                      <a:cubicBezTo>
                        <a:pt x="2951" y="430"/>
                        <a:pt x="2943" y="469"/>
                        <a:pt x="2880" y="497"/>
                      </a:cubicBezTo>
                      <a:cubicBezTo>
                        <a:pt x="2849" y="511"/>
                        <a:pt x="2812" y="510"/>
                        <a:pt x="2784" y="529"/>
                      </a:cubicBezTo>
                      <a:cubicBezTo>
                        <a:pt x="2752" y="550"/>
                        <a:pt x="2720" y="572"/>
                        <a:pt x="2688" y="593"/>
                      </a:cubicBezTo>
                      <a:cubicBezTo>
                        <a:pt x="2643" y="623"/>
                        <a:pt x="2508" y="653"/>
                        <a:pt x="2448" y="673"/>
                      </a:cubicBezTo>
                      <a:cubicBezTo>
                        <a:pt x="2364" y="701"/>
                        <a:pt x="2414" y="680"/>
                        <a:pt x="2304" y="753"/>
                      </a:cubicBezTo>
                      <a:cubicBezTo>
                        <a:pt x="2288" y="764"/>
                        <a:pt x="2272" y="774"/>
                        <a:pt x="2256" y="785"/>
                      </a:cubicBezTo>
                      <a:cubicBezTo>
                        <a:pt x="2240" y="796"/>
                        <a:pt x="2208" y="817"/>
                        <a:pt x="2208" y="817"/>
                      </a:cubicBezTo>
                      <a:cubicBezTo>
                        <a:pt x="2197" y="833"/>
                        <a:pt x="2191" y="853"/>
                        <a:pt x="2176" y="865"/>
                      </a:cubicBezTo>
                      <a:cubicBezTo>
                        <a:pt x="2163" y="876"/>
                        <a:pt x="2143" y="873"/>
                        <a:pt x="2128" y="881"/>
                      </a:cubicBezTo>
                      <a:cubicBezTo>
                        <a:pt x="1976" y="957"/>
                        <a:pt x="2232" y="862"/>
                        <a:pt x="1984" y="945"/>
                      </a:cubicBezTo>
                      <a:cubicBezTo>
                        <a:pt x="1948" y="957"/>
                        <a:pt x="1920" y="988"/>
                        <a:pt x="1888" y="1009"/>
                      </a:cubicBezTo>
                      <a:cubicBezTo>
                        <a:pt x="1856" y="1030"/>
                        <a:pt x="1819" y="1046"/>
                        <a:pt x="1792" y="1073"/>
                      </a:cubicBezTo>
                      <a:cubicBezTo>
                        <a:pt x="1746" y="1119"/>
                        <a:pt x="1718" y="1165"/>
                        <a:pt x="1664" y="1201"/>
                      </a:cubicBezTo>
                      <a:cubicBezTo>
                        <a:pt x="1632" y="1249"/>
                        <a:pt x="1600" y="1297"/>
                        <a:pt x="1568" y="1345"/>
                      </a:cubicBezTo>
                      <a:cubicBezTo>
                        <a:pt x="1557" y="1361"/>
                        <a:pt x="1554" y="1387"/>
                        <a:pt x="1536" y="1393"/>
                      </a:cubicBezTo>
                      <a:cubicBezTo>
                        <a:pt x="1520" y="1398"/>
                        <a:pt x="1504" y="1404"/>
                        <a:pt x="1488" y="1409"/>
                      </a:cubicBezTo>
                      <a:cubicBezTo>
                        <a:pt x="1403" y="1537"/>
                        <a:pt x="1515" y="1382"/>
                        <a:pt x="1408" y="1489"/>
                      </a:cubicBezTo>
                      <a:cubicBezTo>
                        <a:pt x="1394" y="1503"/>
                        <a:pt x="1391" y="1525"/>
                        <a:pt x="1376" y="1537"/>
                      </a:cubicBezTo>
                      <a:cubicBezTo>
                        <a:pt x="1363" y="1548"/>
                        <a:pt x="1343" y="1545"/>
                        <a:pt x="1328" y="1553"/>
                      </a:cubicBezTo>
                      <a:cubicBezTo>
                        <a:pt x="1294" y="1572"/>
                        <a:pt x="1264" y="1596"/>
                        <a:pt x="1232" y="1617"/>
                      </a:cubicBezTo>
                      <a:cubicBezTo>
                        <a:pt x="1216" y="1628"/>
                        <a:pt x="1184" y="1649"/>
                        <a:pt x="1184" y="1649"/>
                      </a:cubicBezTo>
                      <a:cubicBezTo>
                        <a:pt x="1173" y="1681"/>
                        <a:pt x="1124" y="1726"/>
                        <a:pt x="1152" y="1745"/>
                      </a:cubicBezTo>
                      <a:cubicBezTo>
                        <a:pt x="1168" y="1756"/>
                        <a:pt x="1200" y="1777"/>
                        <a:pt x="1200" y="177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4" name="Freeform 90"/>
                <p:cNvSpPr>
                  <a:spLocks/>
                </p:cNvSpPr>
                <p:nvPr/>
              </p:nvSpPr>
              <p:spPr bwMode="auto">
                <a:xfrm>
                  <a:off x="5504" y="2208"/>
                  <a:ext cx="112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5" name="Freeform 91"/>
                <p:cNvSpPr>
                  <a:spLocks/>
                </p:cNvSpPr>
                <p:nvPr/>
              </p:nvSpPr>
              <p:spPr bwMode="auto">
                <a:xfrm>
                  <a:off x="4736" y="2544"/>
                  <a:ext cx="340" cy="3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6" name="Freeform 92"/>
                <p:cNvSpPr>
                  <a:spLocks/>
                </p:cNvSpPr>
                <p:nvPr/>
              </p:nvSpPr>
              <p:spPr bwMode="auto">
                <a:xfrm>
                  <a:off x="4160" y="2976"/>
                  <a:ext cx="304" cy="5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77" name="Group 93"/>
              <p:cNvGrpSpPr>
                <a:grpSpLocks/>
              </p:cNvGrpSpPr>
              <p:nvPr/>
            </p:nvGrpSpPr>
            <p:grpSpPr bwMode="auto">
              <a:xfrm rot="18386191">
                <a:off x="1974" y="8506"/>
                <a:ext cx="1919" cy="1164"/>
                <a:chOff x="4512" y="2625"/>
                <a:chExt cx="2496" cy="1514"/>
              </a:xfrm>
            </p:grpSpPr>
            <p:sp>
              <p:nvSpPr>
                <p:cNvPr id="16478" name="Freeform 94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79" name="Freeform 95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0" name="Freeform 96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1" name="Freeform 97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82" name="Group 98"/>
              <p:cNvGrpSpPr>
                <a:grpSpLocks/>
              </p:cNvGrpSpPr>
              <p:nvPr/>
            </p:nvGrpSpPr>
            <p:grpSpPr bwMode="auto">
              <a:xfrm rot="18386191">
                <a:off x="2735" y="8656"/>
                <a:ext cx="1818" cy="1083"/>
                <a:chOff x="5011" y="3504"/>
                <a:chExt cx="2365" cy="1408"/>
              </a:xfrm>
            </p:grpSpPr>
            <p:sp>
              <p:nvSpPr>
                <p:cNvPr id="16483" name="Freeform 99"/>
                <p:cNvSpPr>
                  <a:spLocks/>
                </p:cNvSpPr>
                <p:nvPr/>
              </p:nvSpPr>
              <p:spPr bwMode="auto">
                <a:xfrm>
                  <a:off x="5011" y="3504"/>
                  <a:ext cx="2365" cy="1408"/>
                </a:xfrm>
                <a:custGeom>
                  <a:avLst/>
                  <a:gdLst/>
                  <a:ahLst/>
                  <a:cxnLst>
                    <a:cxn ang="0">
                      <a:pos x="365" y="1408"/>
                    </a:cxn>
                    <a:cxn ang="0">
                      <a:pos x="477" y="1328"/>
                    </a:cxn>
                    <a:cxn ang="0">
                      <a:pos x="525" y="1312"/>
                    </a:cxn>
                    <a:cxn ang="0">
                      <a:pos x="573" y="1296"/>
                    </a:cxn>
                    <a:cxn ang="0">
                      <a:pos x="701" y="1216"/>
                    </a:cxn>
                    <a:cxn ang="0">
                      <a:pos x="749" y="1184"/>
                    </a:cxn>
                    <a:cxn ang="0">
                      <a:pos x="845" y="1152"/>
                    </a:cxn>
                    <a:cxn ang="0">
                      <a:pos x="925" y="1088"/>
                    </a:cxn>
                    <a:cxn ang="0">
                      <a:pos x="973" y="1056"/>
                    </a:cxn>
                    <a:cxn ang="0">
                      <a:pos x="1069" y="1024"/>
                    </a:cxn>
                    <a:cxn ang="0">
                      <a:pos x="1117" y="992"/>
                    </a:cxn>
                    <a:cxn ang="0">
                      <a:pos x="1213" y="960"/>
                    </a:cxn>
                    <a:cxn ang="0">
                      <a:pos x="1373" y="896"/>
                    </a:cxn>
                    <a:cxn ang="0">
                      <a:pos x="1421" y="864"/>
                    </a:cxn>
                    <a:cxn ang="0">
                      <a:pos x="1517" y="832"/>
                    </a:cxn>
                    <a:cxn ang="0">
                      <a:pos x="1757" y="736"/>
                    </a:cxn>
                    <a:cxn ang="0">
                      <a:pos x="1805" y="704"/>
                    </a:cxn>
                    <a:cxn ang="0">
                      <a:pos x="1901" y="656"/>
                    </a:cxn>
                    <a:cxn ang="0">
                      <a:pos x="1949" y="608"/>
                    </a:cxn>
                    <a:cxn ang="0">
                      <a:pos x="1997" y="592"/>
                    </a:cxn>
                    <a:cxn ang="0">
                      <a:pos x="2045" y="560"/>
                    </a:cxn>
                    <a:cxn ang="0">
                      <a:pos x="2141" y="512"/>
                    </a:cxn>
                    <a:cxn ang="0">
                      <a:pos x="2189" y="464"/>
                    </a:cxn>
                    <a:cxn ang="0">
                      <a:pos x="2285" y="400"/>
                    </a:cxn>
                    <a:cxn ang="0">
                      <a:pos x="2301" y="352"/>
                    </a:cxn>
                    <a:cxn ang="0">
                      <a:pos x="2333" y="304"/>
                    </a:cxn>
                    <a:cxn ang="0">
                      <a:pos x="2365" y="208"/>
                    </a:cxn>
                    <a:cxn ang="0">
                      <a:pos x="2301" y="32"/>
                    </a:cxn>
                    <a:cxn ang="0">
                      <a:pos x="2189" y="0"/>
                    </a:cxn>
                    <a:cxn ang="0">
                      <a:pos x="2013" y="32"/>
                    </a:cxn>
                    <a:cxn ang="0">
                      <a:pos x="1965" y="64"/>
                    </a:cxn>
                    <a:cxn ang="0">
                      <a:pos x="1869" y="80"/>
                    </a:cxn>
                    <a:cxn ang="0">
                      <a:pos x="1677" y="160"/>
                    </a:cxn>
                    <a:cxn ang="0">
                      <a:pos x="1453" y="224"/>
                    </a:cxn>
                    <a:cxn ang="0">
                      <a:pos x="1149" y="336"/>
                    </a:cxn>
                    <a:cxn ang="0">
                      <a:pos x="1101" y="352"/>
                    </a:cxn>
                    <a:cxn ang="0">
                      <a:pos x="1053" y="384"/>
                    </a:cxn>
                    <a:cxn ang="0">
                      <a:pos x="877" y="432"/>
                    </a:cxn>
                    <a:cxn ang="0">
                      <a:pos x="829" y="464"/>
                    </a:cxn>
                    <a:cxn ang="0">
                      <a:pos x="589" y="528"/>
                    </a:cxn>
                    <a:cxn ang="0">
                      <a:pos x="397" y="608"/>
                    </a:cxn>
                    <a:cxn ang="0">
                      <a:pos x="301" y="672"/>
                    </a:cxn>
                    <a:cxn ang="0">
                      <a:pos x="253" y="704"/>
                    </a:cxn>
                    <a:cxn ang="0">
                      <a:pos x="125" y="720"/>
                    </a:cxn>
                    <a:cxn ang="0">
                      <a:pos x="77" y="736"/>
                    </a:cxn>
                    <a:cxn ang="0">
                      <a:pos x="13" y="608"/>
                    </a:cxn>
                  </a:cxnLst>
                  <a:rect l="0" t="0" r="r" b="b"/>
                  <a:pathLst>
                    <a:path w="2365" h="1408">
                      <a:moveTo>
                        <a:pt x="365" y="1408"/>
                      </a:moveTo>
                      <a:cubicBezTo>
                        <a:pt x="392" y="1328"/>
                        <a:pt x="365" y="1365"/>
                        <a:pt x="477" y="1328"/>
                      </a:cubicBezTo>
                      <a:cubicBezTo>
                        <a:pt x="493" y="1323"/>
                        <a:pt x="509" y="1317"/>
                        <a:pt x="525" y="1312"/>
                      </a:cubicBezTo>
                      <a:cubicBezTo>
                        <a:pt x="541" y="1307"/>
                        <a:pt x="573" y="1296"/>
                        <a:pt x="573" y="1296"/>
                      </a:cubicBezTo>
                      <a:cubicBezTo>
                        <a:pt x="624" y="1220"/>
                        <a:pt x="587" y="1254"/>
                        <a:pt x="701" y="1216"/>
                      </a:cubicBezTo>
                      <a:cubicBezTo>
                        <a:pt x="719" y="1210"/>
                        <a:pt x="731" y="1192"/>
                        <a:pt x="749" y="1184"/>
                      </a:cubicBezTo>
                      <a:cubicBezTo>
                        <a:pt x="780" y="1170"/>
                        <a:pt x="845" y="1152"/>
                        <a:pt x="845" y="1152"/>
                      </a:cubicBezTo>
                      <a:cubicBezTo>
                        <a:pt x="899" y="1071"/>
                        <a:pt x="848" y="1127"/>
                        <a:pt x="925" y="1088"/>
                      </a:cubicBezTo>
                      <a:cubicBezTo>
                        <a:pt x="942" y="1079"/>
                        <a:pt x="955" y="1064"/>
                        <a:pt x="973" y="1056"/>
                      </a:cubicBezTo>
                      <a:cubicBezTo>
                        <a:pt x="1004" y="1042"/>
                        <a:pt x="1041" y="1043"/>
                        <a:pt x="1069" y="1024"/>
                      </a:cubicBezTo>
                      <a:cubicBezTo>
                        <a:pt x="1085" y="1013"/>
                        <a:pt x="1099" y="1000"/>
                        <a:pt x="1117" y="992"/>
                      </a:cubicBezTo>
                      <a:cubicBezTo>
                        <a:pt x="1148" y="978"/>
                        <a:pt x="1185" y="979"/>
                        <a:pt x="1213" y="960"/>
                      </a:cubicBezTo>
                      <a:cubicBezTo>
                        <a:pt x="1267" y="924"/>
                        <a:pt x="1309" y="912"/>
                        <a:pt x="1373" y="896"/>
                      </a:cubicBezTo>
                      <a:cubicBezTo>
                        <a:pt x="1389" y="885"/>
                        <a:pt x="1403" y="872"/>
                        <a:pt x="1421" y="864"/>
                      </a:cubicBezTo>
                      <a:cubicBezTo>
                        <a:pt x="1452" y="850"/>
                        <a:pt x="1489" y="851"/>
                        <a:pt x="1517" y="832"/>
                      </a:cubicBezTo>
                      <a:cubicBezTo>
                        <a:pt x="1590" y="783"/>
                        <a:pt x="1674" y="764"/>
                        <a:pt x="1757" y="736"/>
                      </a:cubicBezTo>
                      <a:cubicBezTo>
                        <a:pt x="1775" y="730"/>
                        <a:pt x="1788" y="713"/>
                        <a:pt x="1805" y="704"/>
                      </a:cubicBezTo>
                      <a:cubicBezTo>
                        <a:pt x="1877" y="668"/>
                        <a:pt x="1832" y="713"/>
                        <a:pt x="1901" y="656"/>
                      </a:cubicBezTo>
                      <a:cubicBezTo>
                        <a:pt x="1918" y="642"/>
                        <a:pt x="1930" y="621"/>
                        <a:pt x="1949" y="608"/>
                      </a:cubicBezTo>
                      <a:cubicBezTo>
                        <a:pt x="1963" y="599"/>
                        <a:pt x="1982" y="600"/>
                        <a:pt x="1997" y="592"/>
                      </a:cubicBezTo>
                      <a:cubicBezTo>
                        <a:pt x="2014" y="583"/>
                        <a:pt x="2028" y="569"/>
                        <a:pt x="2045" y="560"/>
                      </a:cubicBezTo>
                      <a:cubicBezTo>
                        <a:pt x="2117" y="524"/>
                        <a:pt x="2072" y="569"/>
                        <a:pt x="2141" y="512"/>
                      </a:cubicBezTo>
                      <a:cubicBezTo>
                        <a:pt x="2158" y="498"/>
                        <a:pt x="2171" y="478"/>
                        <a:pt x="2189" y="464"/>
                      </a:cubicBezTo>
                      <a:cubicBezTo>
                        <a:pt x="2219" y="440"/>
                        <a:pt x="2285" y="400"/>
                        <a:pt x="2285" y="400"/>
                      </a:cubicBezTo>
                      <a:cubicBezTo>
                        <a:pt x="2290" y="384"/>
                        <a:pt x="2293" y="367"/>
                        <a:pt x="2301" y="352"/>
                      </a:cubicBezTo>
                      <a:cubicBezTo>
                        <a:pt x="2310" y="335"/>
                        <a:pt x="2325" y="322"/>
                        <a:pt x="2333" y="304"/>
                      </a:cubicBezTo>
                      <a:cubicBezTo>
                        <a:pt x="2347" y="273"/>
                        <a:pt x="2365" y="208"/>
                        <a:pt x="2365" y="208"/>
                      </a:cubicBezTo>
                      <a:cubicBezTo>
                        <a:pt x="2355" y="157"/>
                        <a:pt x="2347" y="69"/>
                        <a:pt x="2301" y="32"/>
                      </a:cubicBezTo>
                      <a:cubicBezTo>
                        <a:pt x="2291" y="24"/>
                        <a:pt x="2193" y="1"/>
                        <a:pt x="2189" y="0"/>
                      </a:cubicBezTo>
                      <a:cubicBezTo>
                        <a:pt x="2145" y="6"/>
                        <a:pt x="2062" y="7"/>
                        <a:pt x="2013" y="32"/>
                      </a:cubicBezTo>
                      <a:cubicBezTo>
                        <a:pt x="1996" y="41"/>
                        <a:pt x="1983" y="58"/>
                        <a:pt x="1965" y="64"/>
                      </a:cubicBezTo>
                      <a:cubicBezTo>
                        <a:pt x="1934" y="74"/>
                        <a:pt x="1900" y="72"/>
                        <a:pt x="1869" y="80"/>
                      </a:cubicBezTo>
                      <a:cubicBezTo>
                        <a:pt x="1788" y="100"/>
                        <a:pt x="1745" y="126"/>
                        <a:pt x="1677" y="160"/>
                      </a:cubicBezTo>
                      <a:cubicBezTo>
                        <a:pt x="1608" y="195"/>
                        <a:pt x="1522" y="189"/>
                        <a:pt x="1453" y="224"/>
                      </a:cubicBezTo>
                      <a:cubicBezTo>
                        <a:pt x="1327" y="287"/>
                        <a:pt x="1299" y="315"/>
                        <a:pt x="1149" y="336"/>
                      </a:cubicBezTo>
                      <a:cubicBezTo>
                        <a:pt x="1133" y="341"/>
                        <a:pt x="1116" y="344"/>
                        <a:pt x="1101" y="352"/>
                      </a:cubicBezTo>
                      <a:cubicBezTo>
                        <a:pt x="1084" y="361"/>
                        <a:pt x="1071" y="377"/>
                        <a:pt x="1053" y="384"/>
                      </a:cubicBezTo>
                      <a:cubicBezTo>
                        <a:pt x="996" y="405"/>
                        <a:pt x="935" y="413"/>
                        <a:pt x="877" y="432"/>
                      </a:cubicBezTo>
                      <a:cubicBezTo>
                        <a:pt x="859" y="438"/>
                        <a:pt x="847" y="456"/>
                        <a:pt x="829" y="464"/>
                      </a:cubicBezTo>
                      <a:cubicBezTo>
                        <a:pt x="753" y="498"/>
                        <a:pt x="669" y="508"/>
                        <a:pt x="589" y="528"/>
                      </a:cubicBezTo>
                      <a:cubicBezTo>
                        <a:pt x="529" y="568"/>
                        <a:pt x="465" y="585"/>
                        <a:pt x="397" y="608"/>
                      </a:cubicBezTo>
                      <a:cubicBezTo>
                        <a:pt x="361" y="620"/>
                        <a:pt x="333" y="651"/>
                        <a:pt x="301" y="672"/>
                      </a:cubicBezTo>
                      <a:cubicBezTo>
                        <a:pt x="285" y="683"/>
                        <a:pt x="272" y="702"/>
                        <a:pt x="253" y="704"/>
                      </a:cubicBezTo>
                      <a:cubicBezTo>
                        <a:pt x="210" y="709"/>
                        <a:pt x="168" y="715"/>
                        <a:pt x="125" y="720"/>
                      </a:cubicBezTo>
                      <a:cubicBezTo>
                        <a:pt x="109" y="725"/>
                        <a:pt x="94" y="736"/>
                        <a:pt x="77" y="736"/>
                      </a:cubicBezTo>
                      <a:cubicBezTo>
                        <a:pt x="0" y="736"/>
                        <a:pt x="13" y="659"/>
                        <a:pt x="13" y="60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4" name="Freeform 100"/>
                <p:cNvSpPr>
                  <a:spLocks/>
                </p:cNvSpPr>
                <p:nvPr/>
              </p:nvSpPr>
              <p:spPr bwMode="auto">
                <a:xfrm>
                  <a:off x="6512" y="3936"/>
                  <a:ext cx="128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192"/>
                    </a:cxn>
                    <a:cxn ang="0">
                      <a:pos x="128" y="336"/>
                    </a:cxn>
                  </a:cxnLst>
                  <a:rect l="0" t="0" r="r" b="b"/>
                  <a:pathLst>
                    <a:path w="128" h="336">
                      <a:moveTo>
                        <a:pt x="0" y="0"/>
                      </a:moveTo>
                      <a:cubicBezTo>
                        <a:pt x="42" y="64"/>
                        <a:pt x="38" y="128"/>
                        <a:pt x="80" y="192"/>
                      </a:cubicBezTo>
                      <a:cubicBezTo>
                        <a:pt x="93" y="243"/>
                        <a:pt x="105" y="289"/>
                        <a:pt x="128" y="33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5" name="Freeform 101"/>
                <p:cNvSpPr>
                  <a:spLocks/>
                </p:cNvSpPr>
                <p:nvPr/>
              </p:nvSpPr>
              <p:spPr bwMode="auto">
                <a:xfrm>
                  <a:off x="5856" y="4224"/>
                  <a:ext cx="67" cy="4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76"/>
                    </a:cxn>
                    <a:cxn ang="0">
                      <a:pos x="64" y="400"/>
                    </a:cxn>
                  </a:cxnLst>
                  <a:rect l="0" t="0" r="r" b="b"/>
                  <a:pathLst>
                    <a:path w="67" h="400">
                      <a:moveTo>
                        <a:pt x="0" y="0"/>
                      </a:moveTo>
                      <a:cubicBezTo>
                        <a:pt x="36" y="144"/>
                        <a:pt x="18" y="86"/>
                        <a:pt x="48" y="176"/>
                      </a:cubicBezTo>
                      <a:cubicBezTo>
                        <a:pt x="67" y="347"/>
                        <a:pt x="64" y="272"/>
                        <a:pt x="64" y="40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6" name="Freeform 102"/>
                <p:cNvSpPr>
                  <a:spLocks/>
                </p:cNvSpPr>
                <p:nvPr/>
              </p:nvSpPr>
              <p:spPr bwMode="auto">
                <a:xfrm>
                  <a:off x="5104" y="4384"/>
                  <a:ext cx="208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40"/>
                    </a:cxn>
                    <a:cxn ang="0">
                      <a:pos x="176" y="336"/>
                    </a:cxn>
                    <a:cxn ang="0">
                      <a:pos x="208" y="416"/>
                    </a:cxn>
                  </a:cxnLst>
                  <a:rect l="0" t="0" r="r" b="b"/>
                  <a:pathLst>
                    <a:path w="208" h="416">
                      <a:moveTo>
                        <a:pt x="0" y="0"/>
                      </a:moveTo>
                      <a:cubicBezTo>
                        <a:pt x="30" y="90"/>
                        <a:pt x="60" y="172"/>
                        <a:pt x="128" y="240"/>
                      </a:cubicBezTo>
                      <a:cubicBezTo>
                        <a:pt x="168" y="361"/>
                        <a:pt x="114" y="212"/>
                        <a:pt x="176" y="336"/>
                      </a:cubicBezTo>
                      <a:cubicBezTo>
                        <a:pt x="176" y="336"/>
                        <a:pt x="204" y="408"/>
                        <a:pt x="208" y="41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87" name="Group 103"/>
              <p:cNvGrpSpPr>
                <a:grpSpLocks/>
              </p:cNvGrpSpPr>
              <p:nvPr/>
            </p:nvGrpSpPr>
            <p:grpSpPr bwMode="auto">
              <a:xfrm rot="18386191">
                <a:off x="2703" y="9244"/>
                <a:ext cx="2910" cy="1855"/>
                <a:chOff x="3680" y="4292"/>
                <a:chExt cx="3785" cy="2412"/>
              </a:xfrm>
            </p:grpSpPr>
            <p:sp>
              <p:nvSpPr>
                <p:cNvPr id="16488" name="Freeform 104"/>
                <p:cNvSpPr>
                  <a:spLocks/>
                </p:cNvSpPr>
                <p:nvPr/>
              </p:nvSpPr>
              <p:spPr bwMode="auto">
                <a:xfrm>
                  <a:off x="4224" y="4292"/>
                  <a:ext cx="3241" cy="2220"/>
                </a:xfrm>
                <a:custGeom>
                  <a:avLst/>
                  <a:gdLst/>
                  <a:ahLst/>
                  <a:cxnLst>
                    <a:cxn ang="0">
                      <a:pos x="1456" y="428"/>
                    </a:cxn>
                    <a:cxn ang="0">
                      <a:pos x="1600" y="412"/>
                    </a:cxn>
                    <a:cxn ang="0">
                      <a:pos x="1792" y="348"/>
                    </a:cxn>
                    <a:cxn ang="0">
                      <a:pos x="2048" y="300"/>
                    </a:cxn>
                    <a:cxn ang="0">
                      <a:pos x="2304" y="236"/>
                    </a:cxn>
                    <a:cxn ang="0">
                      <a:pos x="2736" y="92"/>
                    </a:cxn>
                    <a:cxn ang="0">
                      <a:pos x="2880" y="44"/>
                    </a:cxn>
                    <a:cxn ang="0">
                      <a:pos x="2928" y="28"/>
                    </a:cxn>
                    <a:cxn ang="0">
                      <a:pos x="2976" y="12"/>
                    </a:cxn>
                    <a:cxn ang="0">
                      <a:pos x="3216" y="28"/>
                    </a:cxn>
                    <a:cxn ang="0">
                      <a:pos x="3232" y="108"/>
                    </a:cxn>
                    <a:cxn ang="0">
                      <a:pos x="3152" y="364"/>
                    </a:cxn>
                    <a:cxn ang="0">
                      <a:pos x="3104" y="380"/>
                    </a:cxn>
                    <a:cxn ang="0">
                      <a:pos x="3008" y="444"/>
                    </a:cxn>
                    <a:cxn ang="0">
                      <a:pos x="2544" y="652"/>
                    </a:cxn>
                    <a:cxn ang="0">
                      <a:pos x="2304" y="812"/>
                    </a:cxn>
                    <a:cxn ang="0">
                      <a:pos x="2160" y="892"/>
                    </a:cxn>
                    <a:cxn ang="0">
                      <a:pos x="2112" y="908"/>
                    </a:cxn>
                    <a:cxn ang="0">
                      <a:pos x="2016" y="972"/>
                    </a:cxn>
                    <a:cxn ang="0">
                      <a:pos x="1984" y="1020"/>
                    </a:cxn>
                    <a:cxn ang="0">
                      <a:pos x="1888" y="1052"/>
                    </a:cxn>
                    <a:cxn ang="0">
                      <a:pos x="1840" y="1084"/>
                    </a:cxn>
                    <a:cxn ang="0">
                      <a:pos x="1744" y="1116"/>
                    </a:cxn>
                    <a:cxn ang="0">
                      <a:pos x="1552" y="1212"/>
                    </a:cxn>
                    <a:cxn ang="0">
                      <a:pos x="1424" y="1244"/>
                    </a:cxn>
                    <a:cxn ang="0">
                      <a:pos x="1376" y="1276"/>
                    </a:cxn>
                    <a:cxn ang="0">
                      <a:pos x="1216" y="1308"/>
                    </a:cxn>
                    <a:cxn ang="0">
                      <a:pos x="1168" y="1324"/>
                    </a:cxn>
                    <a:cxn ang="0">
                      <a:pos x="1120" y="1372"/>
                    </a:cxn>
                    <a:cxn ang="0">
                      <a:pos x="1072" y="1468"/>
                    </a:cxn>
                    <a:cxn ang="0">
                      <a:pos x="976" y="1532"/>
                    </a:cxn>
                    <a:cxn ang="0">
                      <a:pos x="928" y="1564"/>
                    </a:cxn>
                    <a:cxn ang="0">
                      <a:pos x="864" y="1660"/>
                    </a:cxn>
                    <a:cxn ang="0">
                      <a:pos x="720" y="1740"/>
                    </a:cxn>
                    <a:cxn ang="0">
                      <a:pos x="672" y="1772"/>
                    </a:cxn>
                    <a:cxn ang="0">
                      <a:pos x="624" y="1804"/>
                    </a:cxn>
                    <a:cxn ang="0">
                      <a:pos x="544" y="1884"/>
                    </a:cxn>
                    <a:cxn ang="0">
                      <a:pos x="512" y="1932"/>
                    </a:cxn>
                    <a:cxn ang="0">
                      <a:pos x="464" y="1948"/>
                    </a:cxn>
                    <a:cxn ang="0">
                      <a:pos x="176" y="2108"/>
                    </a:cxn>
                    <a:cxn ang="0">
                      <a:pos x="48" y="2188"/>
                    </a:cxn>
                    <a:cxn ang="0">
                      <a:pos x="0" y="2220"/>
                    </a:cxn>
                  </a:cxnLst>
                  <a:rect l="0" t="0" r="r" b="b"/>
                  <a:pathLst>
                    <a:path w="3241" h="2220">
                      <a:moveTo>
                        <a:pt x="1456" y="428"/>
                      </a:moveTo>
                      <a:cubicBezTo>
                        <a:pt x="1504" y="423"/>
                        <a:pt x="1553" y="421"/>
                        <a:pt x="1600" y="412"/>
                      </a:cubicBezTo>
                      <a:cubicBezTo>
                        <a:pt x="1665" y="399"/>
                        <a:pt x="1727" y="359"/>
                        <a:pt x="1792" y="348"/>
                      </a:cubicBezTo>
                      <a:cubicBezTo>
                        <a:pt x="1942" y="323"/>
                        <a:pt x="1856" y="338"/>
                        <a:pt x="2048" y="300"/>
                      </a:cubicBezTo>
                      <a:cubicBezTo>
                        <a:pt x="2158" y="278"/>
                        <a:pt x="2187" y="253"/>
                        <a:pt x="2304" y="236"/>
                      </a:cubicBezTo>
                      <a:cubicBezTo>
                        <a:pt x="2448" y="188"/>
                        <a:pt x="2592" y="140"/>
                        <a:pt x="2736" y="92"/>
                      </a:cubicBezTo>
                      <a:cubicBezTo>
                        <a:pt x="2784" y="76"/>
                        <a:pt x="2832" y="60"/>
                        <a:pt x="2880" y="44"/>
                      </a:cubicBezTo>
                      <a:cubicBezTo>
                        <a:pt x="2896" y="39"/>
                        <a:pt x="2912" y="33"/>
                        <a:pt x="2928" y="28"/>
                      </a:cubicBezTo>
                      <a:cubicBezTo>
                        <a:pt x="2944" y="23"/>
                        <a:pt x="2976" y="12"/>
                        <a:pt x="2976" y="12"/>
                      </a:cubicBezTo>
                      <a:cubicBezTo>
                        <a:pt x="3056" y="17"/>
                        <a:pt x="3141" y="0"/>
                        <a:pt x="3216" y="28"/>
                      </a:cubicBezTo>
                      <a:cubicBezTo>
                        <a:pt x="3241" y="38"/>
                        <a:pt x="3232" y="81"/>
                        <a:pt x="3232" y="108"/>
                      </a:cubicBezTo>
                      <a:cubicBezTo>
                        <a:pt x="3232" y="174"/>
                        <a:pt x="3214" y="314"/>
                        <a:pt x="3152" y="364"/>
                      </a:cubicBezTo>
                      <a:cubicBezTo>
                        <a:pt x="3139" y="375"/>
                        <a:pt x="3119" y="372"/>
                        <a:pt x="3104" y="380"/>
                      </a:cubicBezTo>
                      <a:cubicBezTo>
                        <a:pt x="3070" y="399"/>
                        <a:pt x="3040" y="423"/>
                        <a:pt x="3008" y="444"/>
                      </a:cubicBezTo>
                      <a:cubicBezTo>
                        <a:pt x="2866" y="539"/>
                        <a:pt x="2712" y="618"/>
                        <a:pt x="2544" y="652"/>
                      </a:cubicBezTo>
                      <a:cubicBezTo>
                        <a:pt x="2505" y="678"/>
                        <a:pt x="2351" y="796"/>
                        <a:pt x="2304" y="812"/>
                      </a:cubicBezTo>
                      <a:cubicBezTo>
                        <a:pt x="2220" y="840"/>
                        <a:pt x="2270" y="819"/>
                        <a:pt x="2160" y="892"/>
                      </a:cubicBezTo>
                      <a:cubicBezTo>
                        <a:pt x="2146" y="901"/>
                        <a:pt x="2127" y="900"/>
                        <a:pt x="2112" y="908"/>
                      </a:cubicBezTo>
                      <a:cubicBezTo>
                        <a:pt x="2078" y="927"/>
                        <a:pt x="2016" y="972"/>
                        <a:pt x="2016" y="972"/>
                      </a:cubicBezTo>
                      <a:cubicBezTo>
                        <a:pt x="2005" y="988"/>
                        <a:pt x="2000" y="1010"/>
                        <a:pt x="1984" y="1020"/>
                      </a:cubicBezTo>
                      <a:cubicBezTo>
                        <a:pt x="1955" y="1038"/>
                        <a:pt x="1916" y="1033"/>
                        <a:pt x="1888" y="1052"/>
                      </a:cubicBezTo>
                      <a:cubicBezTo>
                        <a:pt x="1872" y="1063"/>
                        <a:pt x="1858" y="1076"/>
                        <a:pt x="1840" y="1084"/>
                      </a:cubicBezTo>
                      <a:cubicBezTo>
                        <a:pt x="1809" y="1098"/>
                        <a:pt x="1772" y="1097"/>
                        <a:pt x="1744" y="1116"/>
                      </a:cubicBezTo>
                      <a:cubicBezTo>
                        <a:pt x="1697" y="1148"/>
                        <a:pt x="1606" y="1198"/>
                        <a:pt x="1552" y="1212"/>
                      </a:cubicBezTo>
                      <a:cubicBezTo>
                        <a:pt x="1515" y="1221"/>
                        <a:pt x="1461" y="1226"/>
                        <a:pt x="1424" y="1244"/>
                      </a:cubicBezTo>
                      <a:cubicBezTo>
                        <a:pt x="1407" y="1253"/>
                        <a:pt x="1394" y="1270"/>
                        <a:pt x="1376" y="1276"/>
                      </a:cubicBezTo>
                      <a:cubicBezTo>
                        <a:pt x="1324" y="1292"/>
                        <a:pt x="1268" y="1291"/>
                        <a:pt x="1216" y="1308"/>
                      </a:cubicBezTo>
                      <a:cubicBezTo>
                        <a:pt x="1200" y="1313"/>
                        <a:pt x="1184" y="1319"/>
                        <a:pt x="1168" y="1324"/>
                      </a:cubicBezTo>
                      <a:cubicBezTo>
                        <a:pt x="1152" y="1340"/>
                        <a:pt x="1133" y="1353"/>
                        <a:pt x="1120" y="1372"/>
                      </a:cubicBezTo>
                      <a:cubicBezTo>
                        <a:pt x="1081" y="1430"/>
                        <a:pt x="1132" y="1415"/>
                        <a:pt x="1072" y="1468"/>
                      </a:cubicBezTo>
                      <a:cubicBezTo>
                        <a:pt x="1043" y="1493"/>
                        <a:pt x="1008" y="1511"/>
                        <a:pt x="976" y="1532"/>
                      </a:cubicBezTo>
                      <a:cubicBezTo>
                        <a:pt x="960" y="1543"/>
                        <a:pt x="928" y="1564"/>
                        <a:pt x="928" y="1564"/>
                      </a:cubicBezTo>
                      <a:cubicBezTo>
                        <a:pt x="907" y="1596"/>
                        <a:pt x="900" y="1648"/>
                        <a:pt x="864" y="1660"/>
                      </a:cubicBezTo>
                      <a:cubicBezTo>
                        <a:pt x="780" y="1688"/>
                        <a:pt x="830" y="1667"/>
                        <a:pt x="720" y="1740"/>
                      </a:cubicBezTo>
                      <a:cubicBezTo>
                        <a:pt x="704" y="1751"/>
                        <a:pt x="688" y="1761"/>
                        <a:pt x="672" y="1772"/>
                      </a:cubicBezTo>
                      <a:cubicBezTo>
                        <a:pt x="656" y="1783"/>
                        <a:pt x="624" y="1804"/>
                        <a:pt x="624" y="1804"/>
                      </a:cubicBezTo>
                      <a:cubicBezTo>
                        <a:pt x="539" y="1932"/>
                        <a:pt x="651" y="1777"/>
                        <a:pt x="544" y="1884"/>
                      </a:cubicBezTo>
                      <a:cubicBezTo>
                        <a:pt x="530" y="1898"/>
                        <a:pt x="527" y="1920"/>
                        <a:pt x="512" y="1932"/>
                      </a:cubicBezTo>
                      <a:cubicBezTo>
                        <a:pt x="499" y="1943"/>
                        <a:pt x="479" y="1940"/>
                        <a:pt x="464" y="1948"/>
                      </a:cubicBezTo>
                      <a:cubicBezTo>
                        <a:pt x="363" y="2004"/>
                        <a:pt x="286" y="2071"/>
                        <a:pt x="176" y="2108"/>
                      </a:cubicBezTo>
                      <a:cubicBezTo>
                        <a:pt x="125" y="2184"/>
                        <a:pt x="162" y="2150"/>
                        <a:pt x="48" y="2188"/>
                      </a:cubicBezTo>
                      <a:cubicBezTo>
                        <a:pt x="30" y="2194"/>
                        <a:pt x="0" y="2220"/>
                        <a:pt x="0" y="222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89" name="Freeform 105"/>
                <p:cNvSpPr>
                  <a:spLocks/>
                </p:cNvSpPr>
                <p:nvPr/>
              </p:nvSpPr>
              <p:spPr bwMode="auto">
                <a:xfrm>
                  <a:off x="3680" y="6445"/>
                  <a:ext cx="599" cy="259"/>
                </a:xfrm>
                <a:custGeom>
                  <a:avLst/>
                  <a:gdLst/>
                  <a:ahLst/>
                  <a:cxnLst>
                    <a:cxn ang="0">
                      <a:pos x="576" y="19"/>
                    </a:cxn>
                    <a:cxn ang="0">
                      <a:pos x="496" y="83"/>
                    </a:cxn>
                    <a:cxn ang="0">
                      <a:pos x="448" y="99"/>
                    </a:cxn>
                    <a:cxn ang="0">
                      <a:pos x="400" y="131"/>
                    </a:cxn>
                    <a:cxn ang="0">
                      <a:pos x="352" y="147"/>
                    </a:cxn>
                    <a:cxn ang="0">
                      <a:pos x="304" y="179"/>
                    </a:cxn>
                    <a:cxn ang="0">
                      <a:pos x="0" y="259"/>
                    </a:cxn>
                  </a:cxnLst>
                  <a:rect l="0" t="0" r="r" b="b"/>
                  <a:pathLst>
                    <a:path w="599" h="259">
                      <a:moveTo>
                        <a:pt x="576" y="19"/>
                      </a:moveTo>
                      <a:cubicBezTo>
                        <a:pt x="455" y="59"/>
                        <a:pt x="599" y="0"/>
                        <a:pt x="496" y="83"/>
                      </a:cubicBezTo>
                      <a:cubicBezTo>
                        <a:pt x="483" y="94"/>
                        <a:pt x="463" y="91"/>
                        <a:pt x="448" y="99"/>
                      </a:cubicBezTo>
                      <a:cubicBezTo>
                        <a:pt x="431" y="108"/>
                        <a:pt x="417" y="122"/>
                        <a:pt x="400" y="131"/>
                      </a:cubicBezTo>
                      <a:cubicBezTo>
                        <a:pt x="385" y="139"/>
                        <a:pt x="367" y="139"/>
                        <a:pt x="352" y="147"/>
                      </a:cubicBezTo>
                      <a:cubicBezTo>
                        <a:pt x="335" y="156"/>
                        <a:pt x="322" y="171"/>
                        <a:pt x="304" y="179"/>
                      </a:cubicBezTo>
                      <a:cubicBezTo>
                        <a:pt x="217" y="218"/>
                        <a:pt x="97" y="259"/>
                        <a:pt x="0" y="25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0" name="Freeform 106"/>
                <p:cNvSpPr>
                  <a:spLocks/>
                </p:cNvSpPr>
                <p:nvPr/>
              </p:nvSpPr>
              <p:spPr bwMode="auto">
                <a:xfrm>
                  <a:off x="6672" y="4640"/>
                  <a:ext cx="64" cy="3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4" y="320"/>
                    </a:cxn>
                  </a:cxnLst>
                  <a:rect l="0" t="0" r="r" b="b"/>
                  <a:pathLst>
                    <a:path w="64" h="320">
                      <a:moveTo>
                        <a:pt x="0" y="0"/>
                      </a:moveTo>
                      <a:cubicBezTo>
                        <a:pt x="59" y="89"/>
                        <a:pt x="64" y="215"/>
                        <a:pt x="64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1" name="Freeform 107"/>
                <p:cNvSpPr>
                  <a:spLocks/>
                </p:cNvSpPr>
                <p:nvPr/>
              </p:nvSpPr>
              <p:spPr bwMode="auto">
                <a:xfrm>
                  <a:off x="6080" y="4864"/>
                  <a:ext cx="50" cy="4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448"/>
                    </a:cxn>
                  </a:cxnLst>
                  <a:rect l="0" t="0" r="r" b="b"/>
                  <a:pathLst>
                    <a:path w="50" h="448">
                      <a:moveTo>
                        <a:pt x="0" y="0"/>
                      </a:moveTo>
                      <a:cubicBezTo>
                        <a:pt x="50" y="149"/>
                        <a:pt x="48" y="290"/>
                        <a:pt x="48" y="448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2" name="Freeform 108"/>
                <p:cNvSpPr>
                  <a:spLocks/>
                </p:cNvSpPr>
                <p:nvPr/>
              </p:nvSpPr>
              <p:spPr bwMode="auto">
                <a:xfrm>
                  <a:off x="5312" y="4992"/>
                  <a:ext cx="75" cy="624"/>
                </a:xfrm>
                <a:custGeom>
                  <a:avLst/>
                  <a:gdLst/>
                  <a:ahLst/>
                  <a:cxnLst>
                    <a:cxn ang="0">
                      <a:pos x="32" y="0"/>
                    </a:cxn>
                    <a:cxn ang="0">
                      <a:pos x="0" y="624"/>
                    </a:cxn>
                  </a:cxnLst>
                  <a:rect l="0" t="0" r="r" b="b"/>
                  <a:pathLst>
                    <a:path w="75" h="624">
                      <a:moveTo>
                        <a:pt x="32" y="0"/>
                      </a:moveTo>
                      <a:cubicBezTo>
                        <a:pt x="75" y="213"/>
                        <a:pt x="0" y="416"/>
                        <a:pt x="0" y="62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93" name="Group 109"/>
              <p:cNvGrpSpPr>
                <a:grpSpLocks/>
              </p:cNvGrpSpPr>
              <p:nvPr/>
            </p:nvGrpSpPr>
            <p:grpSpPr bwMode="auto">
              <a:xfrm rot="18386191">
                <a:off x="2698" y="9685"/>
                <a:ext cx="750" cy="2375"/>
                <a:chOff x="3488" y="3328"/>
                <a:chExt cx="976" cy="3088"/>
              </a:xfrm>
            </p:grpSpPr>
            <p:sp>
              <p:nvSpPr>
                <p:cNvPr id="16494" name="Freeform 110"/>
                <p:cNvSpPr>
                  <a:spLocks/>
                </p:cNvSpPr>
                <p:nvPr/>
              </p:nvSpPr>
              <p:spPr bwMode="auto">
                <a:xfrm>
                  <a:off x="3488" y="3328"/>
                  <a:ext cx="144" cy="20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560"/>
                    </a:cxn>
                    <a:cxn ang="0">
                      <a:pos x="144" y="1008"/>
                    </a:cxn>
                    <a:cxn ang="0">
                      <a:pos x="128" y="1168"/>
                    </a:cxn>
                    <a:cxn ang="0">
                      <a:pos x="96" y="1296"/>
                    </a:cxn>
                    <a:cxn ang="0">
                      <a:pos x="144" y="2000"/>
                    </a:cxn>
                  </a:cxnLst>
                  <a:rect l="0" t="0" r="r" b="b"/>
                  <a:pathLst>
                    <a:path w="144" h="2000">
                      <a:moveTo>
                        <a:pt x="0" y="0"/>
                      </a:moveTo>
                      <a:cubicBezTo>
                        <a:pt x="61" y="183"/>
                        <a:pt x="75" y="369"/>
                        <a:pt x="96" y="560"/>
                      </a:cubicBezTo>
                      <a:cubicBezTo>
                        <a:pt x="113" y="711"/>
                        <a:pt x="133" y="856"/>
                        <a:pt x="144" y="1008"/>
                      </a:cubicBezTo>
                      <a:cubicBezTo>
                        <a:pt x="139" y="1061"/>
                        <a:pt x="137" y="1115"/>
                        <a:pt x="128" y="1168"/>
                      </a:cubicBezTo>
                      <a:cubicBezTo>
                        <a:pt x="121" y="1211"/>
                        <a:pt x="96" y="1296"/>
                        <a:pt x="96" y="1296"/>
                      </a:cubicBezTo>
                      <a:cubicBezTo>
                        <a:pt x="102" y="1538"/>
                        <a:pt x="36" y="1785"/>
                        <a:pt x="144" y="200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5" name="Freeform 111"/>
                <p:cNvSpPr>
                  <a:spLocks/>
                </p:cNvSpPr>
                <p:nvPr/>
              </p:nvSpPr>
              <p:spPr bwMode="auto">
                <a:xfrm>
                  <a:off x="3668" y="5785"/>
                  <a:ext cx="156" cy="631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60" y="135"/>
                    </a:cxn>
                    <a:cxn ang="0">
                      <a:pos x="140" y="407"/>
                    </a:cxn>
                    <a:cxn ang="0">
                      <a:pos x="156" y="631"/>
                    </a:cxn>
                  </a:cxnLst>
                  <a:rect l="0" t="0" r="r" b="b"/>
                  <a:pathLst>
                    <a:path w="156" h="631">
                      <a:moveTo>
                        <a:pt x="12" y="7"/>
                      </a:moveTo>
                      <a:cubicBezTo>
                        <a:pt x="50" y="197"/>
                        <a:pt x="0" y="0"/>
                        <a:pt x="60" y="135"/>
                      </a:cubicBezTo>
                      <a:cubicBezTo>
                        <a:pt x="99" y="222"/>
                        <a:pt x="110" y="318"/>
                        <a:pt x="140" y="407"/>
                      </a:cubicBezTo>
                      <a:cubicBezTo>
                        <a:pt x="145" y="482"/>
                        <a:pt x="156" y="631"/>
                        <a:pt x="156" y="631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496" name="Freeform 112"/>
                <p:cNvSpPr>
                  <a:spLocks/>
                </p:cNvSpPr>
                <p:nvPr/>
              </p:nvSpPr>
              <p:spPr bwMode="auto">
                <a:xfrm>
                  <a:off x="4086" y="3456"/>
                  <a:ext cx="378" cy="2512"/>
                </a:xfrm>
                <a:custGeom>
                  <a:avLst/>
                  <a:gdLst/>
                  <a:ahLst/>
                  <a:cxnLst>
                    <a:cxn ang="0">
                      <a:pos x="378" y="0"/>
                    </a:cxn>
                    <a:cxn ang="0">
                      <a:pos x="362" y="48"/>
                    </a:cxn>
                    <a:cxn ang="0">
                      <a:pos x="298" y="144"/>
                    </a:cxn>
                    <a:cxn ang="0">
                      <a:pos x="266" y="272"/>
                    </a:cxn>
                    <a:cxn ang="0">
                      <a:pos x="234" y="320"/>
                    </a:cxn>
                    <a:cxn ang="0">
                      <a:pos x="154" y="560"/>
                    </a:cxn>
                    <a:cxn ang="0">
                      <a:pos x="90" y="656"/>
                    </a:cxn>
                    <a:cxn ang="0">
                      <a:pos x="10" y="1008"/>
                    </a:cxn>
                    <a:cxn ang="0">
                      <a:pos x="58" y="1568"/>
                    </a:cxn>
                    <a:cxn ang="0">
                      <a:pos x="154" y="1856"/>
                    </a:cxn>
                    <a:cxn ang="0">
                      <a:pos x="330" y="2384"/>
                    </a:cxn>
                    <a:cxn ang="0">
                      <a:pos x="330" y="2512"/>
                    </a:cxn>
                  </a:cxnLst>
                  <a:rect l="0" t="0" r="r" b="b"/>
                  <a:pathLst>
                    <a:path w="378" h="2512">
                      <a:moveTo>
                        <a:pt x="378" y="0"/>
                      </a:moveTo>
                      <a:cubicBezTo>
                        <a:pt x="373" y="16"/>
                        <a:pt x="370" y="33"/>
                        <a:pt x="362" y="48"/>
                      </a:cubicBezTo>
                      <a:cubicBezTo>
                        <a:pt x="343" y="82"/>
                        <a:pt x="298" y="144"/>
                        <a:pt x="298" y="144"/>
                      </a:cubicBezTo>
                      <a:cubicBezTo>
                        <a:pt x="292" y="174"/>
                        <a:pt x="282" y="239"/>
                        <a:pt x="266" y="272"/>
                      </a:cubicBezTo>
                      <a:cubicBezTo>
                        <a:pt x="257" y="289"/>
                        <a:pt x="242" y="302"/>
                        <a:pt x="234" y="320"/>
                      </a:cubicBezTo>
                      <a:cubicBezTo>
                        <a:pt x="201" y="395"/>
                        <a:pt x="180" y="482"/>
                        <a:pt x="154" y="560"/>
                      </a:cubicBezTo>
                      <a:cubicBezTo>
                        <a:pt x="142" y="596"/>
                        <a:pt x="102" y="620"/>
                        <a:pt x="90" y="656"/>
                      </a:cubicBezTo>
                      <a:cubicBezTo>
                        <a:pt x="51" y="772"/>
                        <a:pt x="34" y="888"/>
                        <a:pt x="10" y="1008"/>
                      </a:cubicBezTo>
                      <a:cubicBezTo>
                        <a:pt x="28" y="1462"/>
                        <a:pt x="0" y="1277"/>
                        <a:pt x="58" y="1568"/>
                      </a:cubicBezTo>
                      <a:cubicBezTo>
                        <a:pt x="77" y="1664"/>
                        <a:pt x="123" y="1763"/>
                        <a:pt x="154" y="1856"/>
                      </a:cubicBezTo>
                      <a:cubicBezTo>
                        <a:pt x="213" y="2032"/>
                        <a:pt x="271" y="2208"/>
                        <a:pt x="330" y="2384"/>
                      </a:cubicBezTo>
                      <a:cubicBezTo>
                        <a:pt x="343" y="2424"/>
                        <a:pt x="330" y="2469"/>
                        <a:pt x="330" y="251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97" name="Freeform 113"/>
              <p:cNvSpPr>
                <a:spLocks/>
              </p:cNvSpPr>
              <p:nvPr/>
            </p:nvSpPr>
            <p:spPr bwMode="auto">
              <a:xfrm>
                <a:off x="1658" y="9771"/>
                <a:ext cx="1912" cy="1813"/>
              </a:xfrm>
              <a:custGeom>
                <a:avLst/>
                <a:gdLst/>
                <a:ahLst/>
                <a:cxnLst>
                  <a:cxn ang="0">
                    <a:pos x="275" y="1813"/>
                  </a:cxn>
                  <a:cxn ang="0">
                    <a:pos x="3" y="949"/>
                  </a:cxn>
                  <a:cxn ang="0">
                    <a:pos x="291" y="261"/>
                  </a:cxn>
                  <a:cxn ang="0">
                    <a:pos x="595" y="37"/>
                  </a:cxn>
                  <a:cxn ang="0">
                    <a:pos x="851" y="37"/>
                  </a:cxn>
                  <a:cxn ang="0">
                    <a:pos x="1075" y="37"/>
                  </a:cxn>
                  <a:cxn ang="0">
                    <a:pos x="1699" y="85"/>
                  </a:cxn>
                  <a:cxn ang="0">
                    <a:pos x="1907" y="85"/>
                  </a:cxn>
                  <a:cxn ang="0">
                    <a:pos x="1827" y="405"/>
                  </a:cxn>
                  <a:cxn ang="0">
                    <a:pos x="1539" y="517"/>
                  </a:cxn>
                  <a:cxn ang="0">
                    <a:pos x="947" y="533"/>
                  </a:cxn>
                  <a:cxn ang="0">
                    <a:pos x="819" y="821"/>
                  </a:cxn>
                  <a:cxn ang="0">
                    <a:pos x="659" y="997"/>
                  </a:cxn>
                </a:cxnLst>
                <a:rect l="0" t="0" r="r" b="b"/>
                <a:pathLst>
                  <a:path w="1928" h="1813">
                    <a:moveTo>
                      <a:pt x="275" y="1813"/>
                    </a:moveTo>
                    <a:cubicBezTo>
                      <a:pt x="137" y="1510"/>
                      <a:pt x="0" y="1208"/>
                      <a:pt x="3" y="949"/>
                    </a:cubicBezTo>
                    <a:cubicBezTo>
                      <a:pt x="6" y="690"/>
                      <a:pt x="192" y="413"/>
                      <a:pt x="291" y="261"/>
                    </a:cubicBezTo>
                    <a:cubicBezTo>
                      <a:pt x="390" y="109"/>
                      <a:pt x="502" y="74"/>
                      <a:pt x="595" y="37"/>
                    </a:cubicBezTo>
                    <a:cubicBezTo>
                      <a:pt x="688" y="0"/>
                      <a:pt x="771" y="37"/>
                      <a:pt x="851" y="37"/>
                    </a:cubicBezTo>
                    <a:cubicBezTo>
                      <a:pt x="931" y="37"/>
                      <a:pt x="934" y="29"/>
                      <a:pt x="1075" y="37"/>
                    </a:cubicBezTo>
                    <a:cubicBezTo>
                      <a:pt x="1216" y="45"/>
                      <a:pt x="1560" y="77"/>
                      <a:pt x="1699" y="85"/>
                    </a:cubicBezTo>
                    <a:cubicBezTo>
                      <a:pt x="1838" y="93"/>
                      <a:pt x="1886" y="32"/>
                      <a:pt x="1907" y="85"/>
                    </a:cubicBezTo>
                    <a:cubicBezTo>
                      <a:pt x="1928" y="138"/>
                      <a:pt x="1888" y="333"/>
                      <a:pt x="1827" y="405"/>
                    </a:cubicBezTo>
                    <a:cubicBezTo>
                      <a:pt x="1766" y="477"/>
                      <a:pt x="1686" y="496"/>
                      <a:pt x="1539" y="517"/>
                    </a:cubicBezTo>
                    <a:cubicBezTo>
                      <a:pt x="1392" y="538"/>
                      <a:pt x="1067" y="482"/>
                      <a:pt x="947" y="533"/>
                    </a:cubicBezTo>
                    <a:cubicBezTo>
                      <a:pt x="827" y="584"/>
                      <a:pt x="867" y="744"/>
                      <a:pt x="819" y="821"/>
                    </a:cubicBezTo>
                    <a:cubicBezTo>
                      <a:pt x="771" y="898"/>
                      <a:pt x="715" y="947"/>
                      <a:pt x="659" y="997"/>
                    </a:cubicBez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98" name="Freeform 114"/>
              <p:cNvSpPr>
                <a:spLocks/>
              </p:cNvSpPr>
              <p:nvPr/>
            </p:nvSpPr>
            <p:spPr bwMode="auto">
              <a:xfrm>
                <a:off x="2923" y="9824"/>
                <a:ext cx="549" cy="197"/>
              </a:xfrm>
              <a:custGeom>
                <a:avLst/>
                <a:gdLst/>
                <a:ahLst/>
                <a:cxnLst>
                  <a:cxn ang="0">
                    <a:pos x="549" y="16"/>
                  </a:cxn>
                  <a:cxn ang="0">
                    <a:pos x="453" y="176"/>
                  </a:cxn>
                  <a:cxn ang="0">
                    <a:pos x="69" y="144"/>
                  </a:cxn>
                  <a:cxn ang="0">
                    <a:pos x="37" y="0"/>
                  </a:cxn>
                </a:cxnLst>
                <a:rect l="0" t="0" r="r" b="b"/>
                <a:pathLst>
                  <a:path w="549" h="197">
                    <a:moveTo>
                      <a:pt x="549" y="16"/>
                    </a:moveTo>
                    <a:cubicBezTo>
                      <a:pt x="541" y="85"/>
                      <a:pt x="533" y="155"/>
                      <a:pt x="453" y="176"/>
                    </a:cubicBezTo>
                    <a:cubicBezTo>
                      <a:pt x="373" y="197"/>
                      <a:pt x="138" y="173"/>
                      <a:pt x="69" y="144"/>
                    </a:cubicBezTo>
                    <a:cubicBezTo>
                      <a:pt x="0" y="115"/>
                      <a:pt x="18" y="57"/>
                      <a:pt x="37" y="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499" name="Group 115"/>
            <p:cNvGrpSpPr>
              <a:grpSpLocks/>
            </p:cNvGrpSpPr>
            <p:nvPr/>
          </p:nvGrpSpPr>
          <p:grpSpPr bwMode="auto">
            <a:xfrm rot="925580">
              <a:off x="5200" y="5020"/>
              <a:ext cx="1278" cy="1805"/>
              <a:chOff x="2427" y="4934"/>
              <a:chExt cx="1002" cy="1415"/>
            </a:xfrm>
          </p:grpSpPr>
          <p:sp>
            <p:nvSpPr>
              <p:cNvPr id="16500" name="Freeform 116"/>
              <p:cNvSpPr>
                <a:spLocks/>
              </p:cNvSpPr>
              <p:nvPr/>
            </p:nvSpPr>
            <p:spPr bwMode="auto">
              <a:xfrm rot="15983386">
                <a:off x="2321" y="5197"/>
                <a:ext cx="595" cy="384"/>
              </a:xfrm>
              <a:custGeom>
                <a:avLst/>
                <a:gdLst/>
                <a:ahLst/>
                <a:cxnLst>
                  <a:cxn ang="0">
                    <a:pos x="365" y="1408"/>
                  </a:cxn>
                  <a:cxn ang="0">
                    <a:pos x="477" y="1328"/>
                  </a:cxn>
                  <a:cxn ang="0">
                    <a:pos x="525" y="1312"/>
                  </a:cxn>
                  <a:cxn ang="0">
                    <a:pos x="573" y="1296"/>
                  </a:cxn>
                  <a:cxn ang="0">
                    <a:pos x="701" y="1216"/>
                  </a:cxn>
                  <a:cxn ang="0">
                    <a:pos x="749" y="1184"/>
                  </a:cxn>
                  <a:cxn ang="0">
                    <a:pos x="845" y="1152"/>
                  </a:cxn>
                  <a:cxn ang="0">
                    <a:pos x="925" y="1088"/>
                  </a:cxn>
                  <a:cxn ang="0">
                    <a:pos x="973" y="1056"/>
                  </a:cxn>
                  <a:cxn ang="0">
                    <a:pos x="1069" y="1024"/>
                  </a:cxn>
                  <a:cxn ang="0">
                    <a:pos x="1117" y="992"/>
                  </a:cxn>
                  <a:cxn ang="0">
                    <a:pos x="1213" y="960"/>
                  </a:cxn>
                  <a:cxn ang="0">
                    <a:pos x="1373" y="896"/>
                  </a:cxn>
                  <a:cxn ang="0">
                    <a:pos x="1421" y="864"/>
                  </a:cxn>
                  <a:cxn ang="0">
                    <a:pos x="1517" y="832"/>
                  </a:cxn>
                  <a:cxn ang="0">
                    <a:pos x="1757" y="736"/>
                  </a:cxn>
                  <a:cxn ang="0">
                    <a:pos x="1805" y="704"/>
                  </a:cxn>
                  <a:cxn ang="0">
                    <a:pos x="1901" y="656"/>
                  </a:cxn>
                  <a:cxn ang="0">
                    <a:pos x="1949" y="608"/>
                  </a:cxn>
                  <a:cxn ang="0">
                    <a:pos x="1997" y="592"/>
                  </a:cxn>
                  <a:cxn ang="0">
                    <a:pos x="2045" y="560"/>
                  </a:cxn>
                  <a:cxn ang="0">
                    <a:pos x="2141" y="512"/>
                  </a:cxn>
                  <a:cxn ang="0">
                    <a:pos x="2189" y="464"/>
                  </a:cxn>
                  <a:cxn ang="0">
                    <a:pos x="2285" y="400"/>
                  </a:cxn>
                  <a:cxn ang="0">
                    <a:pos x="2301" y="352"/>
                  </a:cxn>
                  <a:cxn ang="0">
                    <a:pos x="2333" y="304"/>
                  </a:cxn>
                  <a:cxn ang="0">
                    <a:pos x="2365" y="208"/>
                  </a:cxn>
                  <a:cxn ang="0">
                    <a:pos x="2301" y="32"/>
                  </a:cxn>
                  <a:cxn ang="0">
                    <a:pos x="2189" y="0"/>
                  </a:cxn>
                  <a:cxn ang="0">
                    <a:pos x="2013" y="32"/>
                  </a:cxn>
                  <a:cxn ang="0">
                    <a:pos x="1965" y="64"/>
                  </a:cxn>
                  <a:cxn ang="0">
                    <a:pos x="1869" y="80"/>
                  </a:cxn>
                  <a:cxn ang="0">
                    <a:pos x="1677" y="160"/>
                  </a:cxn>
                  <a:cxn ang="0">
                    <a:pos x="1453" y="224"/>
                  </a:cxn>
                  <a:cxn ang="0">
                    <a:pos x="1149" y="336"/>
                  </a:cxn>
                  <a:cxn ang="0">
                    <a:pos x="1101" y="352"/>
                  </a:cxn>
                  <a:cxn ang="0">
                    <a:pos x="1053" y="384"/>
                  </a:cxn>
                  <a:cxn ang="0">
                    <a:pos x="877" y="432"/>
                  </a:cxn>
                  <a:cxn ang="0">
                    <a:pos x="829" y="464"/>
                  </a:cxn>
                  <a:cxn ang="0">
                    <a:pos x="589" y="528"/>
                  </a:cxn>
                  <a:cxn ang="0">
                    <a:pos x="397" y="608"/>
                  </a:cxn>
                  <a:cxn ang="0">
                    <a:pos x="301" y="672"/>
                  </a:cxn>
                  <a:cxn ang="0">
                    <a:pos x="253" y="704"/>
                  </a:cxn>
                  <a:cxn ang="0">
                    <a:pos x="125" y="720"/>
                  </a:cxn>
                  <a:cxn ang="0">
                    <a:pos x="77" y="736"/>
                  </a:cxn>
                  <a:cxn ang="0">
                    <a:pos x="13" y="608"/>
                  </a:cxn>
                </a:cxnLst>
                <a:rect l="0" t="0" r="r" b="b"/>
                <a:pathLst>
                  <a:path w="2365" h="1408">
                    <a:moveTo>
                      <a:pt x="365" y="1408"/>
                    </a:moveTo>
                    <a:cubicBezTo>
                      <a:pt x="392" y="1328"/>
                      <a:pt x="365" y="1365"/>
                      <a:pt x="477" y="1328"/>
                    </a:cubicBezTo>
                    <a:cubicBezTo>
                      <a:pt x="493" y="1323"/>
                      <a:pt x="509" y="1317"/>
                      <a:pt x="525" y="1312"/>
                    </a:cubicBezTo>
                    <a:cubicBezTo>
                      <a:pt x="541" y="1307"/>
                      <a:pt x="573" y="1296"/>
                      <a:pt x="573" y="1296"/>
                    </a:cubicBezTo>
                    <a:cubicBezTo>
                      <a:pt x="624" y="1220"/>
                      <a:pt x="587" y="1254"/>
                      <a:pt x="701" y="1216"/>
                    </a:cubicBezTo>
                    <a:cubicBezTo>
                      <a:pt x="719" y="1210"/>
                      <a:pt x="731" y="1192"/>
                      <a:pt x="749" y="1184"/>
                    </a:cubicBezTo>
                    <a:cubicBezTo>
                      <a:pt x="780" y="1170"/>
                      <a:pt x="845" y="1152"/>
                      <a:pt x="845" y="1152"/>
                    </a:cubicBezTo>
                    <a:cubicBezTo>
                      <a:pt x="899" y="1071"/>
                      <a:pt x="848" y="1127"/>
                      <a:pt x="925" y="1088"/>
                    </a:cubicBezTo>
                    <a:cubicBezTo>
                      <a:pt x="942" y="1079"/>
                      <a:pt x="955" y="1064"/>
                      <a:pt x="973" y="1056"/>
                    </a:cubicBezTo>
                    <a:cubicBezTo>
                      <a:pt x="1004" y="1042"/>
                      <a:pt x="1041" y="1043"/>
                      <a:pt x="1069" y="1024"/>
                    </a:cubicBezTo>
                    <a:cubicBezTo>
                      <a:pt x="1085" y="1013"/>
                      <a:pt x="1099" y="1000"/>
                      <a:pt x="1117" y="992"/>
                    </a:cubicBezTo>
                    <a:cubicBezTo>
                      <a:pt x="1148" y="978"/>
                      <a:pt x="1185" y="979"/>
                      <a:pt x="1213" y="960"/>
                    </a:cubicBezTo>
                    <a:cubicBezTo>
                      <a:pt x="1267" y="924"/>
                      <a:pt x="1309" y="912"/>
                      <a:pt x="1373" y="896"/>
                    </a:cubicBezTo>
                    <a:cubicBezTo>
                      <a:pt x="1389" y="885"/>
                      <a:pt x="1403" y="872"/>
                      <a:pt x="1421" y="864"/>
                    </a:cubicBezTo>
                    <a:cubicBezTo>
                      <a:pt x="1452" y="850"/>
                      <a:pt x="1489" y="851"/>
                      <a:pt x="1517" y="832"/>
                    </a:cubicBezTo>
                    <a:cubicBezTo>
                      <a:pt x="1590" y="783"/>
                      <a:pt x="1674" y="764"/>
                      <a:pt x="1757" y="736"/>
                    </a:cubicBezTo>
                    <a:cubicBezTo>
                      <a:pt x="1775" y="730"/>
                      <a:pt x="1788" y="713"/>
                      <a:pt x="1805" y="704"/>
                    </a:cubicBezTo>
                    <a:cubicBezTo>
                      <a:pt x="1877" y="668"/>
                      <a:pt x="1832" y="713"/>
                      <a:pt x="1901" y="656"/>
                    </a:cubicBezTo>
                    <a:cubicBezTo>
                      <a:pt x="1918" y="642"/>
                      <a:pt x="1930" y="621"/>
                      <a:pt x="1949" y="608"/>
                    </a:cubicBezTo>
                    <a:cubicBezTo>
                      <a:pt x="1963" y="599"/>
                      <a:pt x="1982" y="600"/>
                      <a:pt x="1997" y="592"/>
                    </a:cubicBezTo>
                    <a:cubicBezTo>
                      <a:pt x="2014" y="583"/>
                      <a:pt x="2028" y="569"/>
                      <a:pt x="2045" y="560"/>
                    </a:cubicBezTo>
                    <a:cubicBezTo>
                      <a:pt x="2117" y="524"/>
                      <a:pt x="2072" y="569"/>
                      <a:pt x="2141" y="512"/>
                    </a:cubicBezTo>
                    <a:cubicBezTo>
                      <a:pt x="2158" y="498"/>
                      <a:pt x="2171" y="478"/>
                      <a:pt x="2189" y="464"/>
                    </a:cubicBezTo>
                    <a:cubicBezTo>
                      <a:pt x="2219" y="440"/>
                      <a:pt x="2285" y="400"/>
                      <a:pt x="2285" y="400"/>
                    </a:cubicBezTo>
                    <a:cubicBezTo>
                      <a:pt x="2290" y="384"/>
                      <a:pt x="2293" y="367"/>
                      <a:pt x="2301" y="352"/>
                    </a:cubicBezTo>
                    <a:cubicBezTo>
                      <a:pt x="2310" y="335"/>
                      <a:pt x="2325" y="322"/>
                      <a:pt x="2333" y="304"/>
                    </a:cubicBezTo>
                    <a:cubicBezTo>
                      <a:pt x="2347" y="273"/>
                      <a:pt x="2365" y="208"/>
                      <a:pt x="2365" y="208"/>
                    </a:cubicBezTo>
                    <a:cubicBezTo>
                      <a:pt x="2355" y="157"/>
                      <a:pt x="2347" y="69"/>
                      <a:pt x="2301" y="32"/>
                    </a:cubicBezTo>
                    <a:cubicBezTo>
                      <a:pt x="2291" y="24"/>
                      <a:pt x="2193" y="1"/>
                      <a:pt x="2189" y="0"/>
                    </a:cubicBezTo>
                    <a:cubicBezTo>
                      <a:pt x="2145" y="6"/>
                      <a:pt x="2062" y="7"/>
                      <a:pt x="2013" y="32"/>
                    </a:cubicBezTo>
                    <a:cubicBezTo>
                      <a:pt x="1996" y="41"/>
                      <a:pt x="1983" y="58"/>
                      <a:pt x="1965" y="64"/>
                    </a:cubicBezTo>
                    <a:cubicBezTo>
                      <a:pt x="1934" y="74"/>
                      <a:pt x="1900" y="72"/>
                      <a:pt x="1869" y="80"/>
                    </a:cubicBezTo>
                    <a:cubicBezTo>
                      <a:pt x="1788" y="100"/>
                      <a:pt x="1745" y="126"/>
                      <a:pt x="1677" y="160"/>
                    </a:cubicBezTo>
                    <a:cubicBezTo>
                      <a:pt x="1608" y="195"/>
                      <a:pt x="1522" y="189"/>
                      <a:pt x="1453" y="224"/>
                    </a:cubicBezTo>
                    <a:cubicBezTo>
                      <a:pt x="1327" y="287"/>
                      <a:pt x="1299" y="315"/>
                      <a:pt x="1149" y="336"/>
                    </a:cubicBezTo>
                    <a:cubicBezTo>
                      <a:pt x="1133" y="341"/>
                      <a:pt x="1116" y="344"/>
                      <a:pt x="1101" y="352"/>
                    </a:cubicBezTo>
                    <a:cubicBezTo>
                      <a:pt x="1084" y="361"/>
                      <a:pt x="1071" y="377"/>
                      <a:pt x="1053" y="384"/>
                    </a:cubicBezTo>
                    <a:cubicBezTo>
                      <a:pt x="996" y="405"/>
                      <a:pt x="935" y="413"/>
                      <a:pt x="877" y="432"/>
                    </a:cubicBezTo>
                    <a:cubicBezTo>
                      <a:pt x="859" y="438"/>
                      <a:pt x="847" y="456"/>
                      <a:pt x="829" y="464"/>
                    </a:cubicBezTo>
                    <a:cubicBezTo>
                      <a:pt x="753" y="498"/>
                      <a:pt x="669" y="508"/>
                      <a:pt x="589" y="528"/>
                    </a:cubicBezTo>
                    <a:cubicBezTo>
                      <a:pt x="529" y="568"/>
                      <a:pt x="465" y="585"/>
                      <a:pt x="397" y="608"/>
                    </a:cubicBezTo>
                    <a:cubicBezTo>
                      <a:pt x="361" y="620"/>
                      <a:pt x="333" y="651"/>
                      <a:pt x="301" y="672"/>
                    </a:cubicBezTo>
                    <a:cubicBezTo>
                      <a:pt x="285" y="683"/>
                      <a:pt x="272" y="702"/>
                      <a:pt x="253" y="704"/>
                    </a:cubicBezTo>
                    <a:cubicBezTo>
                      <a:pt x="210" y="709"/>
                      <a:pt x="168" y="715"/>
                      <a:pt x="125" y="720"/>
                    </a:cubicBezTo>
                    <a:cubicBezTo>
                      <a:pt x="109" y="725"/>
                      <a:pt x="94" y="736"/>
                      <a:pt x="77" y="736"/>
                    </a:cubicBezTo>
                    <a:cubicBezTo>
                      <a:pt x="0" y="736"/>
                      <a:pt x="13" y="659"/>
                      <a:pt x="13" y="60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501" name="Group 117"/>
              <p:cNvGrpSpPr>
                <a:grpSpLocks/>
              </p:cNvGrpSpPr>
              <p:nvPr/>
            </p:nvGrpSpPr>
            <p:grpSpPr bwMode="auto">
              <a:xfrm rot="16992993">
                <a:off x="2559" y="5102"/>
                <a:ext cx="619" cy="376"/>
                <a:chOff x="4512" y="2625"/>
                <a:chExt cx="2496" cy="1514"/>
              </a:xfrm>
            </p:grpSpPr>
            <p:sp>
              <p:nvSpPr>
                <p:cNvPr id="16502" name="Freeform 118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03" name="Freeform 119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04" name="Freeform 120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05" name="Freeform 121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506" name="Freeform 122"/>
              <p:cNvSpPr>
                <a:spLocks/>
              </p:cNvSpPr>
              <p:nvPr/>
            </p:nvSpPr>
            <p:spPr bwMode="auto">
              <a:xfrm rot="1327980" flipH="1">
                <a:off x="3056" y="5519"/>
                <a:ext cx="35" cy="49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560"/>
                  </a:cxn>
                  <a:cxn ang="0">
                    <a:pos x="144" y="1008"/>
                  </a:cxn>
                  <a:cxn ang="0">
                    <a:pos x="128" y="1168"/>
                  </a:cxn>
                  <a:cxn ang="0">
                    <a:pos x="96" y="1296"/>
                  </a:cxn>
                  <a:cxn ang="0">
                    <a:pos x="144" y="2000"/>
                  </a:cxn>
                </a:cxnLst>
                <a:rect l="0" t="0" r="r" b="b"/>
                <a:pathLst>
                  <a:path w="144" h="2000">
                    <a:moveTo>
                      <a:pt x="0" y="0"/>
                    </a:moveTo>
                    <a:cubicBezTo>
                      <a:pt x="61" y="183"/>
                      <a:pt x="75" y="369"/>
                      <a:pt x="96" y="560"/>
                    </a:cubicBezTo>
                    <a:cubicBezTo>
                      <a:pt x="113" y="711"/>
                      <a:pt x="133" y="856"/>
                      <a:pt x="144" y="1008"/>
                    </a:cubicBezTo>
                    <a:cubicBezTo>
                      <a:pt x="139" y="1061"/>
                      <a:pt x="137" y="1115"/>
                      <a:pt x="128" y="1168"/>
                    </a:cubicBezTo>
                    <a:cubicBezTo>
                      <a:pt x="121" y="1211"/>
                      <a:pt x="96" y="1296"/>
                      <a:pt x="96" y="1296"/>
                    </a:cubicBezTo>
                    <a:cubicBezTo>
                      <a:pt x="102" y="1538"/>
                      <a:pt x="36" y="1785"/>
                      <a:pt x="144" y="20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07" name="Freeform 123"/>
              <p:cNvSpPr>
                <a:spLocks/>
              </p:cNvSpPr>
              <p:nvPr/>
            </p:nvSpPr>
            <p:spPr bwMode="auto">
              <a:xfrm rot="1327980" flipH="1">
                <a:off x="2880" y="6078"/>
                <a:ext cx="39" cy="157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60" y="135"/>
                  </a:cxn>
                  <a:cxn ang="0">
                    <a:pos x="140" y="407"/>
                  </a:cxn>
                  <a:cxn ang="0">
                    <a:pos x="156" y="631"/>
                  </a:cxn>
                </a:cxnLst>
                <a:rect l="0" t="0" r="r" b="b"/>
                <a:pathLst>
                  <a:path w="156" h="631">
                    <a:moveTo>
                      <a:pt x="12" y="7"/>
                    </a:moveTo>
                    <a:cubicBezTo>
                      <a:pt x="50" y="197"/>
                      <a:pt x="0" y="0"/>
                      <a:pt x="60" y="135"/>
                    </a:cubicBezTo>
                    <a:cubicBezTo>
                      <a:pt x="99" y="222"/>
                      <a:pt x="110" y="318"/>
                      <a:pt x="140" y="407"/>
                    </a:cubicBezTo>
                    <a:cubicBezTo>
                      <a:pt x="145" y="482"/>
                      <a:pt x="156" y="631"/>
                      <a:pt x="156" y="631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08" name="Freeform 124"/>
              <p:cNvSpPr>
                <a:spLocks/>
              </p:cNvSpPr>
              <p:nvPr/>
            </p:nvSpPr>
            <p:spPr bwMode="auto">
              <a:xfrm rot="1555778" flipH="1">
                <a:off x="2869" y="5536"/>
                <a:ext cx="71" cy="566"/>
              </a:xfrm>
              <a:custGeom>
                <a:avLst/>
                <a:gdLst/>
                <a:ahLst/>
                <a:cxnLst>
                  <a:cxn ang="0">
                    <a:pos x="378" y="0"/>
                  </a:cxn>
                  <a:cxn ang="0">
                    <a:pos x="362" y="48"/>
                  </a:cxn>
                  <a:cxn ang="0">
                    <a:pos x="298" y="144"/>
                  </a:cxn>
                  <a:cxn ang="0">
                    <a:pos x="266" y="272"/>
                  </a:cxn>
                  <a:cxn ang="0">
                    <a:pos x="234" y="320"/>
                  </a:cxn>
                  <a:cxn ang="0">
                    <a:pos x="154" y="560"/>
                  </a:cxn>
                  <a:cxn ang="0">
                    <a:pos x="90" y="656"/>
                  </a:cxn>
                  <a:cxn ang="0">
                    <a:pos x="10" y="1008"/>
                  </a:cxn>
                  <a:cxn ang="0">
                    <a:pos x="58" y="1568"/>
                  </a:cxn>
                  <a:cxn ang="0">
                    <a:pos x="154" y="1856"/>
                  </a:cxn>
                  <a:cxn ang="0">
                    <a:pos x="330" y="2384"/>
                  </a:cxn>
                  <a:cxn ang="0">
                    <a:pos x="330" y="2512"/>
                  </a:cxn>
                </a:cxnLst>
                <a:rect l="0" t="0" r="r" b="b"/>
                <a:pathLst>
                  <a:path w="378" h="2512">
                    <a:moveTo>
                      <a:pt x="378" y="0"/>
                    </a:moveTo>
                    <a:cubicBezTo>
                      <a:pt x="373" y="16"/>
                      <a:pt x="370" y="33"/>
                      <a:pt x="362" y="48"/>
                    </a:cubicBezTo>
                    <a:cubicBezTo>
                      <a:pt x="343" y="82"/>
                      <a:pt x="298" y="144"/>
                      <a:pt x="298" y="144"/>
                    </a:cubicBezTo>
                    <a:cubicBezTo>
                      <a:pt x="292" y="174"/>
                      <a:pt x="282" y="239"/>
                      <a:pt x="266" y="272"/>
                    </a:cubicBezTo>
                    <a:cubicBezTo>
                      <a:pt x="257" y="289"/>
                      <a:pt x="242" y="302"/>
                      <a:pt x="234" y="320"/>
                    </a:cubicBezTo>
                    <a:cubicBezTo>
                      <a:pt x="201" y="395"/>
                      <a:pt x="180" y="482"/>
                      <a:pt x="154" y="560"/>
                    </a:cubicBezTo>
                    <a:cubicBezTo>
                      <a:pt x="142" y="596"/>
                      <a:pt x="102" y="620"/>
                      <a:pt x="90" y="656"/>
                    </a:cubicBezTo>
                    <a:cubicBezTo>
                      <a:pt x="51" y="772"/>
                      <a:pt x="34" y="888"/>
                      <a:pt x="10" y="1008"/>
                    </a:cubicBezTo>
                    <a:cubicBezTo>
                      <a:pt x="28" y="1462"/>
                      <a:pt x="0" y="1277"/>
                      <a:pt x="58" y="1568"/>
                    </a:cubicBezTo>
                    <a:cubicBezTo>
                      <a:pt x="77" y="1664"/>
                      <a:pt x="123" y="1763"/>
                      <a:pt x="154" y="1856"/>
                    </a:cubicBezTo>
                    <a:cubicBezTo>
                      <a:pt x="213" y="2032"/>
                      <a:pt x="271" y="2208"/>
                      <a:pt x="330" y="2384"/>
                    </a:cubicBezTo>
                    <a:cubicBezTo>
                      <a:pt x="343" y="2424"/>
                      <a:pt x="330" y="2469"/>
                      <a:pt x="330" y="2512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09" name="Freeform 125"/>
              <p:cNvSpPr>
                <a:spLocks/>
              </p:cNvSpPr>
              <p:nvPr/>
            </p:nvSpPr>
            <p:spPr bwMode="auto">
              <a:xfrm rot="-2270753">
                <a:off x="2734" y="5819"/>
                <a:ext cx="57" cy="530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11" y="176"/>
                  </a:cxn>
                  <a:cxn ang="0">
                    <a:pos x="3" y="392"/>
                  </a:cxn>
                  <a:cxn ang="0">
                    <a:pos x="27" y="680"/>
                  </a:cxn>
                  <a:cxn ang="0">
                    <a:pos x="83" y="912"/>
                  </a:cxn>
                  <a:cxn ang="0">
                    <a:pos x="107" y="1048"/>
                  </a:cxn>
                </a:cxnLst>
                <a:rect l="0" t="0" r="r" b="b"/>
                <a:pathLst>
                  <a:path w="107" h="1048">
                    <a:moveTo>
                      <a:pt x="35" y="0"/>
                    </a:moveTo>
                    <a:cubicBezTo>
                      <a:pt x="25" y="55"/>
                      <a:pt x="16" y="111"/>
                      <a:pt x="11" y="176"/>
                    </a:cubicBezTo>
                    <a:cubicBezTo>
                      <a:pt x="6" y="241"/>
                      <a:pt x="0" y="308"/>
                      <a:pt x="3" y="392"/>
                    </a:cubicBezTo>
                    <a:cubicBezTo>
                      <a:pt x="6" y="476"/>
                      <a:pt x="14" y="593"/>
                      <a:pt x="27" y="680"/>
                    </a:cubicBezTo>
                    <a:cubicBezTo>
                      <a:pt x="40" y="767"/>
                      <a:pt x="70" y="851"/>
                      <a:pt x="83" y="912"/>
                    </a:cubicBezTo>
                    <a:cubicBezTo>
                      <a:pt x="96" y="973"/>
                      <a:pt x="101" y="1010"/>
                      <a:pt x="107" y="104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510" name="Group 126"/>
              <p:cNvGrpSpPr>
                <a:grpSpLocks/>
              </p:cNvGrpSpPr>
              <p:nvPr/>
            </p:nvGrpSpPr>
            <p:grpSpPr bwMode="auto">
              <a:xfrm>
                <a:off x="2825" y="4934"/>
                <a:ext cx="468" cy="745"/>
                <a:chOff x="2805" y="4909"/>
                <a:chExt cx="468" cy="745"/>
              </a:xfrm>
            </p:grpSpPr>
            <p:sp>
              <p:nvSpPr>
                <p:cNvPr id="16511" name="Freeform 127"/>
                <p:cNvSpPr>
                  <a:spLocks/>
                </p:cNvSpPr>
                <p:nvPr/>
              </p:nvSpPr>
              <p:spPr bwMode="auto">
                <a:xfrm rot="17094005">
                  <a:off x="3099" y="5031"/>
                  <a:ext cx="31" cy="10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2" name="Freeform 128"/>
                <p:cNvSpPr>
                  <a:spLocks/>
                </p:cNvSpPr>
                <p:nvPr/>
              </p:nvSpPr>
              <p:spPr bwMode="auto">
                <a:xfrm rot="18854121">
                  <a:off x="3045" y="5208"/>
                  <a:ext cx="105" cy="9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3" name="Freeform 129"/>
                <p:cNvSpPr>
                  <a:spLocks/>
                </p:cNvSpPr>
                <p:nvPr/>
              </p:nvSpPr>
              <p:spPr bwMode="auto">
                <a:xfrm rot="17937731">
                  <a:off x="3078" y="5396"/>
                  <a:ext cx="75" cy="1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4" name="Freeform 130"/>
                <p:cNvSpPr>
                  <a:spLocks/>
                </p:cNvSpPr>
                <p:nvPr/>
              </p:nvSpPr>
              <p:spPr bwMode="auto">
                <a:xfrm rot="2126545" flipH="1">
                  <a:off x="2805" y="4909"/>
                  <a:ext cx="468" cy="745"/>
                </a:xfrm>
                <a:custGeom>
                  <a:avLst/>
                  <a:gdLst/>
                  <a:ahLst/>
                  <a:cxnLst>
                    <a:cxn ang="0">
                      <a:pos x="0" y="931"/>
                    </a:cxn>
                    <a:cxn ang="0">
                      <a:pos x="104" y="731"/>
                    </a:cxn>
                    <a:cxn ang="0">
                      <a:pos x="320" y="459"/>
                    </a:cxn>
                    <a:cxn ang="0">
                      <a:pos x="504" y="195"/>
                    </a:cxn>
                    <a:cxn ang="0">
                      <a:pos x="656" y="59"/>
                    </a:cxn>
                    <a:cxn ang="0">
                      <a:pos x="800" y="3"/>
                    </a:cxn>
                    <a:cxn ang="0">
                      <a:pos x="920" y="43"/>
                    </a:cxn>
                    <a:cxn ang="0">
                      <a:pos x="920" y="171"/>
                    </a:cxn>
                    <a:cxn ang="0">
                      <a:pos x="760" y="395"/>
                    </a:cxn>
                    <a:cxn ang="0">
                      <a:pos x="592" y="699"/>
                    </a:cxn>
                    <a:cxn ang="0">
                      <a:pos x="432" y="899"/>
                    </a:cxn>
                    <a:cxn ang="0">
                      <a:pos x="312" y="1059"/>
                    </a:cxn>
                    <a:cxn ang="0">
                      <a:pos x="256" y="1219"/>
                    </a:cxn>
                    <a:cxn ang="0">
                      <a:pos x="224" y="1411"/>
                    </a:cxn>
                    <a:cxn ang="0">
                      <a:pos x="264" y="1507"/>
                    </a:cxn>
                  </a:cxnLst>
                  <a:rect l="0" t="0" r="r" b="b"/>
                  <a:pathLst>
                    <a:path w="947" h="1507">
                      <a:moveTo>
                        <a:pt x="0" y="931"/>
                      </a:moveTo>
                      <a:cubicBezTo>
                        <a:pt x="25" y="870"/>
                        <a:pt x="51" y="810"/>
                        <a:pt x="104" y="731"/>
                      </a:cubicBezTo>
                      <a:cubicBezTo>
                        <a:pt x="157" y="652"/>
                        <a:pt x="253" y="548"/>
                        <a:pt x="320" y="459"/>
                      </a:cubicBezTo>
                      <a:cubicBezTo>
                        <a:pt x="387" y="370"/>
                        <a:pt x="448" y="262"/>
                        <a:pt x="504" y="195"/>
                      </a:cubicBezTo>
                      <a:cubicBezTo>
                        <a:pt x="560" y="128"/>
                        <a:pt x="607" y="91"/>
                        <a:pt x="656" y="59"/>
                      </a:cubicBezTo>
                      <a:cubicBezTo>
                        <a:pt x="705" y="27"/>
                        <a:pt x="756" y="6"/>
                        <a:pt x="800" y="3"/>
                      </a:cubicBezTo>
                      <a:cubicBezTo>
                        <a:pt x="844" y="0"/>
                        <a:pt x="900" y="15"/>
                        <a:pt x="920" y="43"/>
                      </a:cubicBezTo>
                      <a:cubicBezTo>
                        <a:pt x="940" y="71"/>
                        <a:pt x="947" y="112"/>
                        <a:pt x="920" y="171"/>
                      </a:cubicBezTo>
                      <a:cubicBezTo>
                        <a:pt x="893" y="230"/>
                        <a:pt x="815" y="307"/>
                        <a:pt x="760" y="395"/>
                      </a:cubicBezTo>
                      <a:cubicBezTo>
                        <a:pt x="705" y="483"/>
                        <a:pt x="647" y="615"/>
                        <a:pt x="592" y="699"/>
                      </a:cubicBezTo>
                      <a:cubicBezTo>
                        <a:pt x="537" y="783"/>
                        <a:pt x="479" y="839"/>
                        <a:pt x="432" y="899"/>
                      </a:cubicBezTo>
                      <a:cubicBezTo>
                        <a:pt x="385" y="959"/>
                        <a:pt x="341" y="1006"/>
                        <a:pt x="312" y="1059"/>
                      </a:cubicBezTo>
                      <a:cubicBezTo>
                        <a:pt x="283" y="1112"/>
                        <a:pt x="271" y="1161"/>
                        <a:pt x="256" y="1219"/>
                      </a:cubicBezTo>
                      <a:cubicBezTo>
                        <a:pt x="241" y="1277"/>
                        <a:pt x="223" y="1363"/>
                        <a:pt x="224" y="1411"/>
                      </a:cubicBezTo>
                      <a:cubicBezTo>
                        <a:pt x="225" y="1459"/>
                        <a:pt x="244" y="1483"/>
                        <a:pt x="264" y="150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15" name="Group 131"/>
              <p:cNvGrpSpPr>
                <a:grpSpLocks/>
              </p:cNvGrpSpPr>
              <p:nvPr/>
            </p:nvGrpSpPr>
            <p:grpSpPr bwMode="auto">
              <a:xfrm>
                <a:off x="2597" y="5534"/>
                <a:ext cx="360" cy="420"/>
                <a:chOff x="2597" y="5534"/>
                <a:chExt cx="360" cy="420"/>
              </a:xfrm>
            </p:grpSpPr>
            <p:sp>
              <p:nvSpPr>
                <p:cNvPr id="16516" name="Freeform 132"/>
                <p:cNvSpPr>
                  <a:spLocks/>
                </p:cNvSpPr>
                <p:nvPr/>
              </p:nvSpPr>
              <p:spPr bwMode="auto">
                <a:xfrm rot="-2941989">
                  <a:off x="2541" y="5590"/>
                  <a:ext cx="420" cy="308"/>
                </a:xfrm>
                <a:custGeom>
                  <a:avLst/>
                  <a:gdLst/>
                  <a:ahLst/>
                  <a:cxnLst>
                    <a:cxn ang="0">
                      <a:pos x="0" y="427"/>
                    </a:cxn>
                    <a:cxn ang="0">
                      <a:pos x="180" y="107"/>
                    </a:cxn>
                    <a:cxn ang="0">
                      <a:pos x="400" y="7"/>
                    </a:cxn>
                    <a:cxn ang="0">
                      <a:pos x="660" y="67"/>
                    </a:cxn>
                    <a:cxn ang="0">
                      <a:pos x="920" y="287"/>
                    </a:cxn>
                    <a:cxn ang="0">
                      <a:pos x="1180" y="507"/>
                    </a:cxn>
                    <a:cxn ang="0">
                      <a:pos x="1240" y="647"/>
                    </a:cxn>
                    <a:cxn ang="0">
                      <a:pos x="1280" y="867"/>
                    </a:cxn>
                    <a:cxn ang="0">
                      <a:pos x="1120" y="947"/>
                    </a:cxn>
                    <a:cxn ang="0">
                      <a:pos x="960" y="907"/>
                    </a:cxn>
                    <a:cxn ang="0">
                      <a:pos x="780" y="787"/>
                    </a:cxn>
                    <a:cxn ang="0">
                      <a:pos x="560" y="647"/>
                    </a:cxn>
                    <a:cxn ang="0">
                      <a:pos x="460" y="567"/>
                    </a:cxn>
                  </a:cxnLst>
                  <a:rect l="0" t="0" r="r" b="b"/>
                  <a:pathLst>
                    <a:path w="1300" h="954">
                      <a:moveTo>
                        <a:pt x="0" y="427"/>
                      </a:moveTo>
                      <a:cubicBezTo>
                        <a:pt x="56" y="302"/>
                        <a:pt x="113" y="177"/>
                        <a:pt x="180" y="107"/>
                      </a:cubicBezTo>
                      <a:cubicBezTo>
                        <a:pt x="247" y="37"/>
                        <a:pt x="320" y="14"/>
                        <a:pt x="400" y="7"/>
                      </a:cubicBezTo>
                      <a:cubicBezTo>
                        <a:pt x="480" y="0"/>
                        <a:pt x="573" y="20"/>
                        <a:pt x="660" y="67"/>
                      </a:cubicBezTo>
                      <a:cubicBezTo>
                        <a:pt x="747" y="114"/>
                        <a:pt x="833" y="214"/>
                        <a:pt x="920" y="287"/>
                      </a:cubicBezTo>
                      <a:cubicBezTo>
                        <a:pt x="1007" y="360"/>
                        <a:pt x="1127" y="447"/>
                        <a:pt x="1180" y="507"/>
                      </a:cubicBezTo>
                      <a:cubicBezTo>
                        <a:pt x="1233" y="567"/>
                        <a:pt x="1223" y="587"/>
                        <a:pt x="1240" y="647"/>
                      </a:cubicBezTo>
                      <a:cubicBezTo>
                        <a:pt x="1257" y="707"/>
                        <a:pt x="1300" y="817"/>
                        <a:pt x="1280" y="867"/>
                      </a:cubicBezTo>
                      <a:cubicBezTo>
                        <a:pt x="1260" y="917"/>
                        <a:pt x="1173" y="940"/>
                        <a:pt x="1120" y="947"/>
                      </a:cubicBezTo>
                      <a:cubicBezTo>
                        <a:pt x="1067" y="954"/>
                        <a:pt x="1017" y="934"/>
                        <a:pt x="960" y="907"/>
                      </a:cubicBezTo>
                      <a:cubicBezTo>
                        <a:pt x="903" y="880"/>
                        <a:pt x="847" y="830"/>
                        <a:pt x="780" y="787"/>
                      </a:cubicBezTo>
                      <a:cubicBezTo>
                        <a:pt x="713" y="744"/>
                        <a:pt x="613" y="684"/>
                        <a:pt x="560" y="647"/>
                      </a:cubicBezTo>
                      <a:cubicBezTo>
                        <a:pt x="507" y="610"/>
                        <a:pt x="483" y="587"/>
                        <a:pt x="460" y="567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7" name="Freeform 133"/>
                <p:cNvSpPr>
                  <a:spLocks/>
                </p:cNvSpPr>
                <p:nvPr/>
              </p:nvSpPr>
              <p:spPr bwMode="auto">
                <a:xfrm rot="-2941989">
                  <a:off x="2836" y="5632"/>
                  <a:ext cx="127" cy="114"/>
                </a:xfrm>
                <a:custGeom>
                  <a:avLst/>
                  <a:gdLst/>
                  <a:ahLst/>
                  <a:cxnLst>
                    <a:cxn ang="0">
                      <a:pos x="453" y="213"/>
                    </a:cxn>
                    <a:cxn ang="0">
                      <a:pos x="353" y="93"/>
                    </a:cxn>
                    <a:cxn ang="0">
                      <a:pos x="173" y="13"/>
                    </a:cxn>
                    <a:cxn ang="0">
                      <a:pos x="13" y="173"/>
                    </a:cxn>
                    <a:cxn ang="0">
                      <a:pos x="93" y="353"/>
                    </a:cxn>
                  </a:cxnLst>
                  <a:rect l="0" t="0" r="r" b="b"/>
                  <a:pathLst>
                    <a:path w="453" h="353">
                      <a:moveTo>
                        <a:pt x="453" y="213"/>
                      </a:moveTo>
                      <a:cubicBezTo>
                        <a:pt x="426" y="169"/>
                        <a:pt x="400" y="126"/>
                        <a:pt x="353" y="93"/>
                      </a:cubicBezTo>
                      <a:cubicBezTo>
                        <a:pt x="306" y="60"/>
                        <a:pt x="230" y="0"/>
                        <a:pt x="173" y="13"/>
                      </a:cubicBezTo>
                      <a:cubicBezTo>
                        <a:pt x="116" y="26"/>
                        <a:pt x="26" y="116"/>
                        <a:pt x="13" y="173"/>
                      </a:cubicBezTo>
                      <a:cubicBezTo>
                        <a:pt x="0" y="230"/>
                        <a:pt x="66" y="316"/>
                        <a:pt x="93" y="35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18" name="Freeform 134"/>
                <p:cNvSpPr>
                  <a:spLocks/>
                </p:cNvSpPr>
                <p:nvPr/>
              </p:nvSpPr>
              <p:spPr bwMode="auto">
                <a:xfrm rot="-2941989">
                  <a:off x="2688" y="5796"/>
                  <a:ext cx="122" cy="39"/>
                </a:xfrm>
                <a:custGeom>
                  <a:avLst/>
                  <a:gdLst/>
                  <a:ahLst/>
                  <a:cxnLst>
                    <a:cxn ang="0">
                      <a:pos x="380" y="120"/>
                    </a:cxn>
                    <a:cxn ang="0">
                      <a:pos x="120" y="6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80" h="120">
                      <a:moveTo>
                        <a:pt x="380" y="120"/>
                      </a:moveTo>
                      <a:cubicBezTo>
                        <a:pt x="281" y="100"/>
                        <a:pt x="183" y="80"/>
                        <a:pt x="120" y="60"/>
                      </a:cubicBezTo>
                      <a:cubicBezTo>
                        <a:pt x="57" y="40"/>
                        <a:pt x="28" y="20"/>
                        <a:pt x="0" y="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19" name="Group 135"/>
              <p:cNvGrpSpPr>
                <a:grpSpLocks/>
              </p:cNvGrpSpPr>
              <p:nvPr/>
            </p:nvGrpSpPr>
            <p:grpSpPr bwMode="auto">
              <a:xfrm rot="-447458">
                <a:off x="2843" y="5474"/>
                <a:ext cx="586" cy="673"/>
                <a:chOff x="2903" y="5434"/>
                <a:chExt cx="586" cy="673"/>
              </a:xfrm>
            </p:grpSpPr>
            <p:sp>
              <p:nvSpPr>
                <p:cNvPr id="16520" name="Freeform 136"/>
                <p:cNvSpPr>
                  <a:spLocks/>
                </p:cNvSpPr>
                <p:nvPr/>
              </p:nvSpPr>
              <p:spPr bwMode="auto">
                <a:xfrm rot="21299233" flipH="1">
                  <a:off x="2910" y="5434"/>
                  <a:ext cx="579" cy="673"/>
                </a:xfrm>
                <a:custGeom>
                  <a:avLst/>
                  <a:gdLst/>
                  <a:ahLst/>
                  <a:cxnLst>
                    <a:cxn ang="0">
                      <a:pos x="643" y="931"/>
                    </a:cxn>
                    <a:cxn ang="0">
                      <a:pos x="1091" y="595"/>
                    </a:cxn>
                    <a:cxn ang="0">
                      <a:pos x="1619" y="467"/>
                    </a:cxn>
                    <a:cxn ang="0">
                      <a:pos x="1763" y="291"/>
                    </a:cxn>
                    <a:cxn ang="0">
                      <a:pos x="1779" y="131"/>
                    </a:cxn>
                    <a:cxn ang="0">
                      <a:pos x="1683" y="19"/>
                    </a:cxn>
                    <a:cxn ang="0">
                      <a:pos x="1475" y="19"/>
                    </a:cxn>
                    <a:cxn ang="0">
                      <a:pos x="1011" y="131"/>
                    </a:cxn>
                    <a:cxn ang="0">
                      <a:pos x="659" y="195"/>
                    </a:cxn>
                    <a:cxn ang="0">
                      <a:pos x="451" y="275"/>
                    </a:cxn>
                    <a:cxn ang="0">
                      <a:pos x="195" y="483"/>
                    </a:cxn>
                    <a:cxn ang="0">
                      <a:pos x="67" y="739"/>
                    </a:cxn>
                    <a:cxn ang="0">
                      <a:pos x="3" y="1091"/>
                    </a:cxn>
                    <a:cxn ang="0">
                      <a:pos x="51" y="1443"/>
                    </a:cxn>
                    <a:cxn ang="0">
                      <a:pos x="83" y="1603"/>
                    </a:cxn>
                    <a:cxn ang="0">
                      <a:pos x="179" y="1891"/>
                    </a:cxn>
                    <a:cxn ang="0">
                      <a:pos x="195" y="1987"/>
                    </a:cxn>
                    <a:cxn ang="0">
                      <a:pos x="211" y="2083"/>
                    </a:cxn>
                  </a:cxnLst>
                  <a:rect l="0" t="0" r="r" b="b"/>
                  <a:pathLst>
                    <a:path w="1792" h="2083">
                      <a:moveTo>
                        <a:pt x="643" y="931"/>
                      </a:moveTo>
                      <a:cubicBezTo>
                        <a:pt x="785" y="801"/>
                        <a:pt x="928" y="672"/>
                        <a:pt x="1091" y="595"/>
                      </a:cubicBezTo>
                      <a:cubicBezTo>
                        <a:pt x="1254" y="518"/>
                        <a:pt x="1507" y="518"/>
                        <a:pt x="1619" y="467"/>
                      </a:cubicBezTo>
                      <a:cubicBezTo>
                        <a:pt x="1731" y="416"/>
                        <a:pt x="1736" y="347"/>
                        <a:pt x="1763" y="291"/>
                      </a:cubicBezTo>
                      <a:cubicBezTo>
                        <a:pt x="1790" y="235"/>
                        <a:pt x="1792" y="176"/>
                        <a:pt x="1779" y="131"/>
                      </a:cubicBezTo>
                      <a:cubicBezTo>
                        <a:pt x="1766" y="86"/>
                        <a:pt x="1734" y="38"/>
                        <a:pt x="1683" y="19"/>
                      </a:cubicBezTo>
                      <a:cubicBezTo>
                        <a:pt x="1632" y="0"/>
                        <a:pt x="1587" y="0"/>
                        <a:pt x="1475" y="19"/>
                      </a:cubicBezTo>
                      <a:cubicBezTo>
                        <a:pt x="1363" y="38"/>
                        <a:pt x="1147" y="102"/>
                        <a:pt x="1011" y="131"/>
                      </a:cubicBezTo>
                      <a:cubicBezTo>
                        <a:pt x="875" y="160"/>
                        <a:pt x="752" y="171"/>
                        <a:pt x="659" y="195"/>
                      </a:cubicBezTo>
                      <a:cubicBezTo>
                        <a:pt x="566" y="219"/>
                        <a:pt x="528" y="227"/>
                        <a:pt x="451" y="275"/>
                      </a:cubicBezTo>
                      <a:cubicBezTo>
                        <a:pt x="374" y="323"/>
                        <a:pt x="259" y="406"/>
                        <a:pt x="195" y="483"/>
                      </a:cubicBezTo>
                      <a:cubicBezTo>
                        <a:pt x="131" y="560"/>
                        <a:pt x="99" y="638"/>
                        <a:pt x="67" y="739"/>
                      </a:cubicBezTo>
                      <a:cubicBezTo>
                        <a:pt x="35" y="840"/>
                        <a:pt x="6" y="974"/>
                        <a:pt x="3" y="1091"/>
                      </a:cubicBezTo>
                      <a:cubicBezTo>
                        <a:pt x="0" y="1208"/>
                        <a:pt x="38" y="1358"/>
                        <a:pt x="51" y="1443"/>
                      </a:cubicBezTo>
                      <a:cubicBezTo>
                        <a:pt x="64" y="1528"/>
                        <a:pt x="62" y="1528"/>
                        <a:pt x="83" y="1603"/>
                      </a:cubicBezTo>
                      <a:cubicBezTo>
                        <a:pt x="104" y="1678"/>
                        <a:pt x="160" y="1827"/>
                        <a:pt x="179" y="1891"/>
                      </a:cubicBezTo>
                      <a:cubicBezTo>
                        <a:pt x="198" y="1955"/>
                        <a:pt x="190" y="1955"/>
                        <a:pt x="195" y="1987"/>
                      </a:cubicBezTo>
                      <a:cubicBezTo>
                        <a:pt x="200" y="2019"/>
                        <a:pt x="205" y="2051"/>
                        <a:pt x="211" y="208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21" name="Freeform 137"/>
                <p:cNvSpPr>
                  <a:spLocks/>
                </p:cNvSpPr>
                <p:nvPr/>
              </p:nvSpPr>
              <p:spPr bwMode="auto">
                <a:xfrm rot="21299233" flipH="1">
                  <a:off x="2903" y="5463"/>
                  <a:ext cx="172" cy="136"/>
                </a:xfrm>
                <a:custGeom>
                  <a:avLst/>
                  <a:gdLst/>
                  <a:ahLst/>
                  <a:cxnLst>
                    <a:cxn ang="0">
                      <a:pos x="469" y="0"/>
                    </a:cxn>
                    <a:cxn ang="0">
                      <a:pos x="53" y="112"/>
                    </a:cxn>
                    <a:cxn ang="0">
                      <a:pos x="149" y="400"/>
                    </a:cxn>
                    <a:cxn ang="0">
                      <a:pos x="661" y="224"/>
                    </a:cxn>
                  </a:cxnLst>
                  <a:rect l="0" t="0" r="r" b="b"/>
                  <a:pathLst>
                    <a:path w="661" h="419">
                      <a:moveTo>
                        <a:pt x="469" y="0"/>
                      </a:moveTo>
                      <a:cubicBezTo>
                        <a:pt x="287" y="22"/>
                        <a:pt x="106" y="45"/>
                        <a:pt x="53" y="112"/>
                      </a:cubicBezTo>
                      <a:cubicBezTo>
                        <a:pt x="0" y="179"/>
                        <a:pt x="48" y="381"/>
                        <a:pt x="149" y="400"/>
                      </a:cubicBezTo>
                      <a:cubicBezTo>
                        <a:pt x="250" y="419"/>
                        <a:pt x="455" y="321"/>
                        <a:pt x="661" y="224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522" name="Freeform 138"/>
              <p:cNvSpPr>
                <a:spLocks/>
              </p:cNvSpPr>
              <p:nvPr/>
            </p:nvSpPr>
            <p:spPr bwMode="auto">
              <a:xfrm rot="15983386">
                <a:off x="2549" y="5238"/>
                <a:ext cx="32" cy="9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0" y="192"/>
                  </a:cxn>
                  <a:cxn ang="0">
                    <a:pos x="128" y="336"/>
                  </a:cxn>
                </a:cxnLst>
                <a:rect l="0" t="0" r="r" b="b"/>
                <a:pathLst>
                  <a:path w="128" h="336">
                    <a:moveTo>
                      <a:pt x="0" y="0"/>
                    </a:moveTo>
                    <a:cubicBezTo>
                      <a:pt x="42" y="64"/>
                      <a:pt x="38" y="128"/>
                      <a:pt x="80" y="192"/>
                    </a:cubicBezTo>
                    <a:cubicBezTo>
                      <a:pt x="93" y="243"/>
                      <a:pt x="105" y="289"/>
                      <a:pt x="128" y="33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23" name="Freeform 139"/>
              <p:cNvSpPr>
                <a:spLocks/>
              </p:cNvSpPr>
              <p:nvPr/>
            </p:nvSpPr>
            <p:spPr bwMode="auto">
              <a:xfrm rot="15983386">
                <a:off x="2654" y="5397"/>
                <a:ext cx="16" cy="10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176"/>
                  </a:cxn>
                  <a:cxn ang="0">
                    <a:pos x="64" y="400"/>
                  </a:cxn>
                </a:cxnLst>
                <a:rect l="0" t="0" r="r" b="b"/>
                <a:pathLst>
                  <a:path w="67" h="400">
                    <a:moveTo>
                      <a:pt x="0" y="0"/>
                    </a:moveTo>
                    <a:cubicBezTo>
                      <a:pt x="36" y="144"/>
                      <a:pt x="18" y="86"/>
                      <a:pt x="48" y="176"/>
                    </a:cubicBezTo>
                    <a:cubicBezTo>
                      <a:pt x="67" y="347"/>
                      <a:pt x="64" y="272"/>
                      <a:pt x="64" y="400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524" name="Freeform 140"/>
              <p:cNvSpPr>
                <a:spLocks/>
              </p:cNvSpPr>
              <p:nvPr/>
            </p:nvSpPr>
            <p:spPr bwMode="auto">
              <a:xfrm rot="15983386">
                <a:off x="2692" y="5562"/>
                <a:ext cx="53" cy="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240"/>
                  </a:cxn>
                  <a:cxn ang="0">
                    <a:pos x="176" y="336"/>
                  </a:cxn>
                  <a:cxn ang="0">
                    <a:pos x="208" y="416"/>
                  </a:cxn>
                </a:cxnLst>
                <a:rect l="0" t="0" r="r" b="b"/>
                <a:pathLst>
                  <a:path w="208" h="416">
                    <a:moveTo>
                      <a:pt x="0" y="0"/>
                    </a:moveTo>
                    <a:cubicBezTo>
                      <a:pt x="30" y="90"/>
                      <a:pt x="60" y="172"/>
                      <a:pt x="128" y="240"/>
                    </a:cubicBezTo>
                    <a:cubicBezTo>
                      <a:pt x="168" y="361"/>
                      <a:pt x="114" y="212"/>
                      <a:pt x="176" y="336"/>
                    </a:cubicBezTo>
                    <a:cubicBezTo>
                      <a:pt x="176" y="336"/>
                      <a:pt x="204" y="408"/>
                      <a:pt x="208" y="416"/>
                    </a:cubicBezTo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6525" name="Group 141"/>
            <p:cNvGrpSpPr>
              <a:grpSpLocks/>
            </p:cNvGrpSpPr>
            <p:nvPr/>
          </p:nvGrpSpPr>
          <p:grpSpPr bwMode="auto">
            <a:xfrm rot="3213809" flipH="1">
              <a:off x="9150" y="4945"/>
              <a:ext cx="1796" cy="1629"/>
              <a:chOff x="3136" y="1146"/>
              <a:chExt cx="5673" cy="5142"/>
            </a:xfrm>
          </p:grpSpPr>
          <p:sp>
            <p:nvSpPr>
              <p:cNvPr id="16526" name="Freeform 142"/>
              <p:cNvSpPr>
                <a:spLocks/>
              </p:cNvSpPr>
              <p:nvPr/>
            </p:nvSpPr>
            <p:spPr bwMode="auto">
              <a:xfrm>
                <a:off x="3136" y="1168"/>
                <a:ext cx="1902" cy="3904"/>
              </a:xfrm>
              <a:custGeom>
                <a:avLst/>
                <a:gdLst/>
                <a:ahLst/>
                <a:cxnLst>
                  <a:cxn ang="0">
                    <a:pos x="0" y="3904"/>
                  </a:cxn>
                  <a:cxn ang="0">
                    <a:pos x="64" y="3712"/>
                  </a:cxn>
                  <a:cxn ang="0">
                    <a:pos x="96" y="3616"/>
                  </a:cxn>
                  <a:cxn ang="0">
                    <a:pos x="128" y="3440"/>
                  </a:cxn>
                  <a:cxn ang="0">
                    <a:pos x="240" y="3056"/>
                  </a:cxn>
                  <a:cxn ang="0">
                    <a:pos x="320" y="2688"/>
                  </a:cxn>
                  <a:cxn ang="0">
                    <a:pos x="368" y="2592"/>
                  </a:cxn>
                  <a:cxn ang="0">
                    <a:pos x="496" y="2176"/>
                  </a:cxn>
                  <a:cxn ang="0">
                    <a:pos x="560" y="2080"/>
                  </a:cxn>
                  <a:cxn ang="0">
                    <a:pos x="656" y="1888"/>
                  </a:cxn>
                  <a:cxn ang="0">
                    <a:pos x="720" y="1408"/>
                  </a:cxn>
                  <a:cxn ang="0">
                    <a:pos x="768" y="1184"/>
                  </a:cxn>
                  <a:cxn ang="0">
                    <a:pos x="960" y="848"/>
                  </a:cxn>
                  <a:cxn ang="0">
                    <a:pos x="1008" y="704"/>
                  </a:cxn>
                  <a:cxn ang="0">
                    <a:pos x="1184" y="464"/>
                  </a:cxn>
                  <a:cxn ang="0">
                    <a:pos x="1200" y="416"/>
                  </a:cxn>
                  <a:cxn ang="0">
                    <a:pos x="1248" y="400"/>
                  </a:cxn>
                  <a:cxn ang="0">
                    <a:pos x="1344" y="336"/>
                  </a:cxn>
                  <a:cxn ang="0">
                    <a:pos x="1392" y="320"/>
                  </a:cxn>
                  <a:cxn ang="0">
                    <a:pos x="1488" y="256"/>
                  </a:cxn>
                  <a:cxn ang="0">
                    <a:pos x="1520" y="208"/>
                  </a:cxn>
                  <a:cxn ang="0">
                    <a:pos x="1568" y="192"/>
                  </a:cxn>
                  <a:cxn ang="0">
                    <a:pos x="1584" y="144"/>
                  </a:cxn>
                  <a:cxn ang="0">
                    <a:pos x="1632" y="112"/>
                  </a:cxn>
                  <a:cxn ang="0">
                    <a:pos x="1728" y="0"/>
                  </a:cxn>
                  <a:cxn ang="0">
                    <a:pos x="1824" y="48"/>
                  </a:cxn>
                  <a:cxn ang="0">
                    <a:pos x="1840" y="96"/>
                  </a:cxn>
                  <a:cxn ang="0">
                    <a:pos x="1888" y="192"/>
                  </a:cxn>
                  <a:cxn ang="0">
                    <a:pos x="1824" y="576"/>
                  </a:cxn>
                  <a:cxn ang="0">
                    <a:pos x="1792" y="688"/>
                  </a:cxn>
                  <a:cxn ang="0">
                    <a:pos x="1680" y="880"/>
                  </a:cxn>
                  <a:cxn ang="0">
                    <a:pos x="1648" y="976"/>
                  </a:cxn>
                  <a:cxn ang="0">
                    <a:pos x="1568" y="1120"/>
                  </a:cxn>
                  <a:cxn ang="0">
                    <a:pos x="1536" y="1216"/>
                  </a:cxn>
                  <a:cxn ang="0">
                    <a:pos x="1520" y="1696"/>
                  </a:cxn>
                  <a:cxn ang="0">
                    <a:pos x="1472" y="1904"/>
                  </a:cxn>
                  <a:cxn ang="0">
                    <a:pos x="1472" y="2032"/>
                  </a:cxn>
                </a:cxnLst>
                <a:rect l="0" t="0" r="r" b="b"/>
                <a:pathLst>
                  <a:path w="1902" h="3904">
                    <a:moveTo>
                      <a:pt x="0" y="3904"/>
                    </a:moveTo>
                    <a:cubicBezTo>
                      <a:pt x="43" y="3839"/>
                      <a:pt x="44" y="3786"/>
                      <a:pt x="64" y="3712"/>
                    </a:cubicBezTo>
                    <a:cubicBezTo>
                      <a:pt x="73" y="3679"/>
                      <a:pt x="85" y="3648"/>
                      <a:pt x="96" y="3616"/>
                    </a:cubicBezTo>
                    <a:cubicBezTo>
                      <a:pt x="108" y="3580"/>
                      <a:pt x="120" y="3472"/>
                      <a:pt x="128" y="3440"/>
                    </a:cubicBezTo>
                    <a:cubicBezTo>
                      <a:pt x="160" y="3311"/>
                      <a:pt x="204" y="3184"/>
                      <a:pt x="240" y="3056"/>
                    </a:cubicBezTo>
                    <a:cubicBezTo>
                      <a:pt x="274" y="2936"/>
                      <a:pt x="290" y="2809"/>
                      <a:pt x="320" y="2688"/>
                    </a:cubicBezTo>
                    <a:cubicBezTo>
                      <a:pt x="345" y="2588"/>
                      <a:pt x="323" y="2693"/>
                      <a:pt x="368" y="2592"/>
                    </a:cubicBezTo>
                    <a:cubicBezTo>
                      <a:pt x="427" y="2459"/>
                      <a:pt x="451" y="2312"/>
                      <a:pt x="496" y="2176"/>
                    </a:cubicBezTo>
                    <a:cubicBezTo>
                      <a:pt x="508" y="2140"/>
                      <a:pt x="539" y="2112"/>
                      <a:pt x="560" y="2080"/>
                    </a:cubicBezTo>
                    <a:cubicBezTo>
                      <a:pt x="599" y="2021"/>
                      <a:pt x="634" y="1955"/>
                      <a:pt x="656" y="1888"/>
                    </a:cubicBezTo>
                    <a:cubicBezTo>
                      <a:pt x="676" y="1730"/>
                      <a:pt x="689" y="1564"/>
                      <a:pt x="720" y="1408"/>
                    </a:cubicBezTo>
                    <a:cubicBezTo>
                      <a:pt x="734" y="1337"/>
                      <a:pt x="735" y="1250"/>
                      <a:pt x="768" y="1184"/>
                    </a:cubicBezTo>
                    <a:cubicBezTo>
                      <a:pt x="824" y="1071"/>
                      <a:pt x="890" y="953"/>
                      <a:pt x="960" y="848"/>
                    </a:cubicBezTo>
                    <a:cubicBezTo>
                      <a:pt x="960" y="848"/>
                      <a:pt x="1000" y="728"/>
                      <a:pt x="1008" y="704"/>
                    </a:cubicBezTo>
                    <a:cubicBezTo>
                      <a:pt x="1030" y="638"/>
                      <a:pt x="1129" y="519"/>
                      <a:pt x="1184" y="464"/>
                    </a:cubicBezTo>
                    <a:cubicBezTo>
                      <a:pt x="1189" y="448"/>
                      <a:pt x="1188" y="428"/>
                      <a:pt x="1200" y="416"/>
                    </a:cubicBezTo>
                    <a:cubicBezTo>
                      <a:pt x="1212" y="404"/>
                      <a:pt x="1233" y="408"/>
                      <a:pt x="1248" y="400"/>
                    </a:cubicBezTo>
                    <a:cubicBezTo>
                      <a:pt x="1282" y="381"/>
                      <a:pt x="1312" y="357"/>
                      <a:pt x="1344" y="336"/>
                    </a:cubicBezTo>
                    <a:cubicBezTo>
                      <a:pt x="1358" y="327"/>
                      <a:pt x="1377" y="328"/>
                      <a:pt x="1392" y="320"/>
                    </a:cubicBezTo>
                    <a:cubicBezTo>
                      <a:pt x="1426" y="301"/>
                      <a:pt x="1488" y="256"/>
                      <a:pt x="1488" y="256"/>
                    </a:cubicBezTo>
                    <a:cubicBezTo>
                      <a:pt x="1499" y="240"/>
                      <a:pt x="1505" y="220"/>
                      <a:pt x="1520" y="208"/>
                    </a:cubicBezTo>
                    <a:cubicBezTo>
                      <a:pt x="1533" y="197"/>
                      <a:pt x="1556" y="204"/>
                      <a:pt x="1568" y="192"/>
                    </a:cubicBezTo>
                    <a:cubicBezTo>
                      <a:pt x="1580" y="180"/>
                      <a:pt x="1573" y="157"/>
                      <a:pt x="1584" y="144"/>
                    </a:cubicBezTo>
                    <a:cubicBezTo>
                      <a:pt x="1596" y="129"/>
                      <a:pt x="1616" y="123"/>
                      <a:pt x="1632" y="112"/>
                    </a:cubicBezTo>
                    <a:cubicBezTo>
                      <a:pt x="1655" y="43"/>
                      <a:pt x="1656" y="24"/>
                      <a:pt x="1728" y="0"/>
                    </a:cubicBezTo>
                    <a:cubicBezTo>
                      <a:pt x="1760" y="11"/>
                      <a:pt x="1801" y="20"/>
                      <a:pt x="1824" y="48"/>
                    </a:cubicBezTo>
                    <a:cubicBezTo>
                      <a:pt x="1835" y="61"/>
                      <a:pt x="1832" y="81"/>
                      <a:pt x="1840" y="96"/>
                    </a:cubicBezTo>
                    <a:cubicBezTo>
                      <a:pt x="1902" y="220"/>
                      <a:pt x="1848" y="71"/>
                      <a:pt x="1888" y="192"/>
                    </a:cubicBezTo>
                    <a:cubicBezTo>
                      <a:pt x="1875" y="392"/>
                      <a:pt x="1877" y="416"/>
                      <a:pt x="1824" y="576"/>
                    </a:cubicBezTo>
                    <a:cubicBezTo>
                      <a:pt x="1817" y="597"/>
                      <a:pt x="1805" y="665"/>
                      <a:pt x="1792" y="688"/>
                    </a:cubicBezTo>
                    <a:cubicBezTo>
                      <a:pt x="1755" y="755"/>
                      <a:pt x="1711" y="810"/>
                      <a:pt x="1680" y="880"/>
                    </a:cubicBezTo>
                    <a:cubicBezTo>
                      <a:pt x="1666" y="911"/>
                      <a:pt x="1667" y="948"/>
                      <a:pt x="1648" y="976"/>
                    </a:cubicBezTo>
                    <a:cubicBezTo>
                      <a:pt x="1619" y="1020"/>
                      <a:pt x="1589" y="1073"/>
                      <a:pt x="1568" y="1120"/>
                    </a:cubicBezTo>
                    <a:cubicBezTo>
                      <a:pt x="1554" y="1151"/>
                      <a:pt x="1536" y="1216"/>
                      <a:pt x="1536" y="1216"/>
                    </a:cubicBezTo>
                    <a:cubicBezTo>
                      <a:pt x="1531" y="1376"/>
                      <a:pt x="1529" y="1536"/>
                      <a:pt x="1520" y="1696"/>
                    </a:cubicBezTo>
                    <a:cubicBezTo>
                      <a:pt x="1516" y="1765"/>
                      <a:pt x="1478" y="1836"/>
                      <a:pt x="1472" y="1904"/>
                    </a:cubicBezTo>
                    <a:cubicBezTo>
                      <a:pt x="1468" y="1946"/>
                      <a:pt x="1472" y="1989"/>
                      <a:pt x="1472" y="2032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6527" name="Group 143"/>
              <p:cNvGrpSpPr>
                <a:grpSpLocks/>
              </p:cNvGrpSpPr>
              <p:nvPr/>
            </p:nvGrpSpPr>
            <p:grpSpPr bwMode="auto">
              <a:xfrm>
                <a:off x="3888" y="2272"/>
                <a:ext cx="160" cy="293"/>
                <a:chOff x="2528" y="2688"/>
                <a:chExt cx="160" cy="293"/>
              </a:xfrm>
            </p:grpSpPr>
            <p:sp>
              <p:nvSpPr>
                <p:cNvPr id="16528" name="Freeform 144"/>
                <p:cNvSpPr>
                  <a:spLocks/>
                </p:cNvSpPr>
                <p:nvPr/>
              </p:nvSpPr>
              <p:spPr bwMode="auto">
                <a:xfrm>
                  <a:off x="2576" y="2688"/>
                  <a:ext cx="112" cy="1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2" y="48"/>
                    </a:cxn>
                    <a:cxn ang="0">
                      <a:pos x="48" y="96"/>
                    </a:cxn>
                    <a:cxn ang="0">
                      <a:pos x="112" y="192"/>
                    </a:cxn>
                  </a:cxnLst>
                  <a:rect l="0" t="0" r="r" b="b"/>
                  <a:pathLst>
                    <a:path w="112" h="192">
                      <a:moveTo>
                        <a:pt x="0" y="0"/>
                      </a:moveTo>
                      <a:cubicBezTo>
                        <a:pt x="11" y="16"/>
                        <a:pt x="23" y="31"/>
                        <a:pt x="32" y="48"/>
                      </a:cubicBezTo>
                      <a:cubicBezTo>
                        <a:pt x="40" y="63"/>
                        <a:pt x="40" y="81"/>
                        <a:pt x="48" y="96"/>
                      </a:cubicBezTo>
                      <a:cubicBezTo>
                        <a:pt x="67" y="130"/>
                        <a:pt x="112" y="192"/>
                        <a:pt x="112" y="19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29" name="Freeform 145"/>
                <p:cNvSpPr>
                  <a:spLocks/>
                </p:cNvSpPr>
                <p:nvPr/>
              </p:nvSpPr>
              <p:spPr bwMode="auto">
                <a:xfrm>
                  <a:off x="2528" y="2816"/>
                  <a:ext cx="96" cy="1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48"/>
                    </a:cxn>
                    <a:cxn ang="0">
                      <a:pos x="80" y="96"/>
                    </a:cxn>
                    <a:cxn ang="0">
                      <a:pos x="96" y="96"/>
                    </a:cxn>
                  </a:cxnLst>
                  <a:rect l="0" t="0" r="r" b="b"/>
                  <a:pathLst>
                    <a:path w="96" h="100">
                      <a:moveTo>
                        <a:pt x="0" y="0"/>
                      </a:moveTo>
                      <a:cubicBezTo>
                        <a:pt x="16" y="16"/>
                        <a:pt x="34" y="31"/>
                        <a:pt x="48" y="48"/>
                      </a:cubicBezTo>
                      <a:cubicBezTo>
                        <a:pt x="60" y="63"/>
                        <a:pt x="66" y="82"/>
                        <a:pt x="80" y="96"/>
                      </a:cubicBezTo>
                      <a:cubicBezTo>
                        <a:pt x="84" y="100"/>
                        <a:pt x="91" y="96"/>
                        <a:pt x="96" y="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0" name="Freeform 146"/>
                <p:cNvSpPr>
                  <a:spLocks/>
                </p:cNvSpPr>
                <p:nvPr/>
              </p:nvSpPr>
              <p:spPr bwMode="auto">
                <a:xfrm>
                  <a:off x="2528" y="2960"/>
                  <a:ext cx="128" cy="2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6"/>
                    </a:cxn>
                  </a:cxnLst>
                  <a:rect l="0" t="0" r="r" b="b"/>
                  <a:pathLst>
                    <a:path w="128" h="21">
                      <a:moveTo>
                        <a:pt x="0" y="0"/>
                      </a:moveTo>
                      <a:cubicBezTo>
                        <a:pt x="85" y="21"/>
                        <a:pt x="42" y="16"/>
                        <a:pt x="128" y="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31" name="Group 147"/>
              <p:cNvGrpSpPr>
                <a:grpSpLocks/>
              </p:cNvGrpSpPr>
              <p:nvPr/>
            </p:nvGrpSpPr>
            <p:grpSpPr bwMode="auto">
              <a:xfrm>
                <a:off x="4656" y="1375"/>
                <a:ext cx="3149" cy="1777"/>
                <a:chOff x="3312" y="1791"/>
                <a:chExt cx="3149" cy="1777"/>
              </a:xfrm>
            </p:grpSpPr>
            <p:sp>
              <p:nvSpPr>
                <p:cNvPr id="16532" name="Freeform 148"/>
                <p:cNvSpPr>
                  <a:spLocks/>
                </p:cNvSpPr>
                <p:nvPr/>
              </p:nvSpPr>
              <p:spPr bwMode="auto">
                <a:xfrm>
                  <a:off x="3312" y="1791"/>
                  <a:ext cx="3149" cy="1777"/>
                </a:xfrm>
                <a:custGeom>
                  <a:avLst/>
                  <a:gdLst/>
                  <a:ahLst/>
                  <a:cxnLst>
                    <a:cxn ang="0">
                      <a:pos x="0" y="1649"/>
                    </a:cxn>
                    <a:cxn ang="0">
                      <a:pos x="48" y="1633"/>
                    </a:cxn>
                    <a:cxn ang="0">
                      <a:pos x="144" y="1569"/>
                    </a:cxn>
                    <a:cxn ang="0">
                      <a:pos x="272" y="1473"/>
                    </a:cxn>
                    <a:cxn ang="0">
                      <a:pos x="368" y="1393"/>
                    </a:cxn>
                    <a:cxn ang="0">
                      <a:pos x="528" y="1217"/>
                    </a:cxn>
                    <a:cxn ang="0">
                      <a:pos x="560" y="1169"/>
                    </a:cxn>
                    <a:cxn ang="0">
                      <a:pos x="608" y="1137"/>
                    </a:cxn>
                    <a:cxn ang="0">
                      <a:pos x="688" y="993"/>
                    </a:cxn>
                    <a:cxn ang="0">
                      <a:pos x="832" y="897"/>
                    </a:cxn>
                    <a:cxn ang="0">
                      <a:pos x="880" y="865"/>
                    </a:cxn>
                    <a:cxn ang="0">
                      <a:pos x="992" y="737"/>
                    </a:cxn>
                    <a:cxn ang="0">
                      <a:pos x="1088" y="657"/>
                    </a:cxn>
                    <a:cxn ang="0">
                      <a:pos x="1184" y="609"/>
                    </a:cxn>
                    <a:cxn ang="0">
                      <a:pos x="1312" y="513"/>
                    </a:cxn>
                    <a:cxn ang="0">
                      <a:pos x="1408" y="449"/>
                    </a:cxn>
                    <a:cxn ang="0">
                      <a:pos x="1552" y="385"/>
                    </a:cxn>
                    <a:cxn ang="0">
                      <a:pos x="1600" y="353"/>
                    </a:cxn>
                    <a:cxn ang="0">
                      <a:pos x="1936" y="241"/>
                    </a:cxn>
                    <a:cxn ang="0">
                      <a:pos x="1984" y="209"/>
                    </a:cxn>
                    <a:cxn ang="0">
                      <a:pos x="2080" y="177"/>
                    </a:cxn>
                    <a:cxn ang="0">
                      <a:pos x="2080" y="177"/>
                    </a:cxn>
                    <a:cxn ang="0">
                      <a:pos x="2544" y="49"/>
                    </a:cxn>
                    <a:cxn ang="0">
                      <a:pos x="2656" y="33"/>
                    </a:cxn>
                    <a:cxn ang="0">
                      <a:pos x="2800" y="1"/>
                    </a:cxn>
                    <a:cxn ang="0">
                      <a:pos x="2976" y="17"/>
                    </a:cxn>
                    <a:cxn ang="0">
                      <a:pos x="3072" y="81"/>
                    </a:cxn>
                    <a:cxn ang="0">
                      <a:pos x="3088" y="305"/>
                    </a:cxn>
                    <a:cxn ang="0">
                      <a:pos x="2992" y="369"/>
                    </a:cxn>
                    <a:cxn ang="0">
                      <a:pos x="2880" y="497"/>
                    </a:cxn>
                    <a:cxn ang="0">
                      <a:pos x="2784" y="529"/>
                    </a:cxn>
                    <a:cxn ang="0">
                      <a:pos x="2688" y="593"/>
                    </a:cxn>
                    <a:cxn ang="0">
                      <a:pos x="2448" y="673"/>
                    </a:cxn>
                    <a:cxn ang="0">
                      <a:pos x="2304" y="753"/>
                    </a:cxn>
                    <a:cxn ang="0">
                      <a:pos x="2256" y="785"/>
                    </a:cxn>
                    <a:cxn ang="0">
                      <a:pos x="2208" y="817"/>
                    </a:cxn>
                    <a:cxn ang="0">
                      <a:pos x="2176" y="865"/>
                    </a:cxn>
                    <a:cxn ang="0">
                      <a:pos x="2128" y="881"/>
                    </a:cxn>
                    <a:cxn ang="0">
                      <a:pos x="1984" y="945"/>
                    </a:cxn>
                    <a:cxn ang="0">
                      <a:pos x="1888" y="1009"/>
                    </a:cxn>
                    <a:cxn ang="0">
                      <a:pos x="1792" y="1073"/>
                    </a:cxn>
                    <a:cxn ang="0">
                      <a:pos x="1664" y="1201"/>
                    </a:cxn>
                    <a:cxn ang="0">
                      <a:pos x="1568" y="1345"/>
                    </a:cxn>
                    <a:cxn ang="0">
                      <a:pos x="1536" y="1393"/>
                    </a:cxn>
                    <a:cxn ang="0">
                      <a:pos x="1488" y="1409"/>
                    </a:cxn>
                    <a:cxn ang="0">
                      <a:pos x="1408" y="1489"/>
                    </a:cxn>
                    <a:cxn ang="0">
                      <a:pos x="1376" y="1537"/>
                    </a:cxn>
                    <a:cxn ang="0">
                      <a:pos x="1328" y="1553"/>
                    </a:cxn>
                    <a:cxn ang="0">
                      <a:pos x="1232" y="1617"/>
                    </a:cxn>
                    <a:cxn ang="0">
                      <a:pos x="1184" y="1649"/>
                    </a:cxn>
                    <a:cxn ang="0">
                      <a:pos x="1152" y="1745"/>
                    </a:cxn>
                    <a:cxn ang="0">
                      <a:pos x="1200" y="1777"/>
                    </a:cxn>
                  </a:cxnLst>
                  <a:rect l="0" t="0" r="r" b="b"/>
                  <a:pathLst>
                    <a:path w="3149" h="1777">
                      <a:moveTo>
                        <a:pt x="0" y="1649"/>
                      </a:moveTo>
                      <a:cubicBezTo>
                        <a:pt x="16" y="1644"/>
                        <a:pt x="33" y="1641"/>
                        <a:pt x="48" y="1633"/>
                      </a:cubicBezTo>
                      <a:cubicBezTo>
                        <a:pt x="82" y="1614"/>
                        <a:pt x="144" y="1569"/>
                        <a:pt x="144" y="1569"/>
                      </a:cubicBezTo>
                      <a:cubicBezTo>
                        <a:pt x="196" y="1491"/>
                        <a:pt x="206" y="1528"/>
                        <a:pt x="272" y="1473"/>
                      </a:cubicBezTo>
                      <a:cubicBezTo>
                        <a:pt x="272" y="1473"/>
                        <a:pt x="363" y="1397"/>
                        <a:pt x="368" y="1393"/>
                      </a:cubicBezTo>
                      <a:cubicBezTo>
                        <a:pt x="433" y="1339"/>
                        <a:pt x="457" y="1264"/>
                        <a:pt x="528" y="1217"/>
                      </a:cubicBezTo>
                      <a:cubicBezTo>
                        <a:pt x="539" y="1201"/>
                        <a:pt x="546" y="1183"/>
                        <a:pt x="560" y="1169"/>
                      </a:cubicBezTo>
                      <a:cubicBezTo>
                        <a:pt x="574" y="1155"/>
                        <a:pt x="596" y="1152"/>
                        <a:pt x="608" y="1137"/>
                      </a:cubicBezTo>
                      <a:cubicBezTo>
                        <a:pt x="675" y="1054"/>
                        <a:pt x="527" y="1100"/>
                        <a:pt x="688" y="993"/>
                      </a:cubicBezTo>
                      <a:cubicBezTo>
                        <a:pt x="736" y="961"/>
                        <a:pt x="784" y="929"/>
                        <a:pt x="832" y="897"/>
                      </a:cubicBezTo>
                      <a:cubicBezTo>
                        <a:pt x="848" y="886"/>
                        <a:pt x="880" y="865"/>
                        <a:pt x="880" y="865"/>
                      </a:cubicBezTo>
                      <a:cubicBezTo>
                        <a:pt x="995" y="693"/>
                        <a:pt x="892" y="820"/>
                        <a:pt x="992" y="737"/>
                      </a:cubicBezTo>
                      <a:cubicBezTo>
                        <a:pt x="1045" y="693"/>
                        <a:pt x="1028" y="687"/>
                        <a:pt x="1088" y="657"/>
                      </a:cubicBezTo>
                      <a:cubicBezTo>
                        <a:pt x="1220" y="591"/>
                        <a:pt x="1046" y="701"/>
                        <a:pt x="1184" y="609"/>
                      </a:cubicBezTo>
                      <a:cubicBezTo>
                        <a:pt x="1231" y="538"/>
                        <a:pt x="1245" y="550"/>
                        <a:pt x="1312" y="513"/>
                      </a:cubicBezTo>
                      <a:cubicBezTo>
                        <a:pt x="1346" y="494"/>
                        <a:pt x="1376" y="470"/>
                        <a:pt x="1408" y="449"/>
                      </a:cubicBezTo>
                      <a:cubicBezTo>
                        <a:pt x="1440" y="428"/>
                        <a:pt x="1516" y="403"/>
                        <a:pt x="1552" y="385"/>
                      </a:cubicBezTo>
                      <a:cubicBezTo>
                        <a:pt x="1569" y="376"/>
                        <a:pt x="1582" y="361"/>
                        <a:pt x="1600" y="353"/>
                      </a:cubicBezTo>
                      <a:cubicBezTo>
                        <a:pt x="1706" y="306"/>
                        <a:pt x="1826" y="278"/>
                        <a:pt x="1936" y="241"/>
                      </a:cubicBezTo>
                      <a:cubicBezTo>
                        <a:pt x="1954" y="235"/>
                        <a:pt x="1966" y="217"/>
                        <a:pt x="1984" y="209"/>
                      </a:cubicBezTo>
                      <a:lnTo>
                        <a:pt x="2080" y="177"/>
                      </a:lnTo>
                      <a:cubicBezTo>
                        <a:pt x="2080" y="177"/>
                        <a:pt x="2080" y="177"/>
                        <a:pt x="2080" y="177"/>
                      </a:cubicBezTo>
                      <a:cubicBezTo>
                        <a:pt x="2237" y="138"/>
                        <a:pt x="2390" y="100"/>
                        <a:pt x="2544" y="49"/>
                      </a:cubicBezTo>
                      <a:cubicBezTo>
                        <a:pt x="2580" y="37"/>
                        <a:pt x="2619" y="40"/>
                        <a:pt x="2656" y="33"/>
                      </a:cubicBezTo>
                      <a:cubicBezTo>
                        <a:pt x="2704" y="24"/>
                        <a:pt x="2752" y="11"/>
                        <a:pt x="2800" y="1"/>
                      </a:cubicBezTo>
                      <a:cubicBezTo>
                        <a:pt x="2859" y="6"/>
                        <a:pt x="2919" y="0"/>
                        <a:pt x="2976" y="17"/>
                      </a:cubicBezTo>
                      <a:cubicBezTo>
                        <a:pt x="3013" y="28"/>
                        <a:pt x="3072" y="81"/>
                        <a:pt x="3072" y="81"/>
                      </a:cubicBezTo>
                      <a:cubicBezTo>
                        <a:pt x="3123" y="157"/>
                        <a:pt x="3149" y="175"/>
                        <a:pt x="3088" y="305"/>
                      </a:cubicBezTo>
                      <a:cubicBezTo>
                        <a:pt x="3072" y="340"/>
                        <a:pt x="2992" y="369"/>
                        <a:pt x="2992" y="369"/>
                      </a:cubicBezTo>
                      <a:cubicBezTo>
                        <a:pt x="2951" y="430"/>
                        <a:pt x="2943" y="469"/>
                        <a:pt x="2880" y="497"/>
                      </a:cubicBezTo>
                      <a:cubicBezTo>
                        <a:pt x="2849" y="511"/>
                        <a:pt x="2812" y="510"/>
                        <a:pt x="2784" y="529"/>
                      </a:cubicBezTo>
                      <a:cubicBezTo>
                        <a:pt x="2752" y="550"/>
                        <a:pt x="2720" y="572"/>
                        <a:pt x="2688" y="593"/>
                      </a:cubicBezTo>
                      <a:cubicBezTo>
                        <a:pt x="2643" y="623"/>
                        <a:pt x="2508" y="653"/>
                        <a:pt x="2448" y="673"/>
                      </a:cubicBezTo>
                      <a:cubicBezTo>
                        <a:pt x="2364" y="701"/>
                        <a:pt x="2414" y="680"/>
                        <a:pt x="2304" y="753"/>
                      </a:cubicBezTo>
                      <a:cubicBezTo>
                        <a:pt x="2288" y="764"/>
                        <a:pt x="2272" y="774"/>
                        <a:pt x="2256" y="785"/>
                      </a:cubicBezTo>
                      <a:cubicBezTo>
                        <a:pt x="2240" y="796"/>
                        <a:pt x="2208" y="817"/>
                        <a:pt x="2208" y="817"/>
                      </a:cubicBezTo>
                      <a:cubicBezTo>
                        <a:pt x="2197" y="833"/>
                        <a:pt x="2191" y="853"/>
                        <a:pt x="2176" y="865"/>
                      </a:cubicBezTo>
                      <a:cubicBezTo>
                        <a:pt x="2163" y="876"/>
                        <a:pt x="2143" y="873"/>
                        <a:pt x="2128" y="881"/>
                      </a:cubicBezTo>
                      <a:cubicBezTo>
                        <a:pt x="1976" y="957"/>
                        <a:pt x="2232" y="862"/>
                        <a:pt x="1984" y="945"/>
                      </a:cubicBezTo>
                      <a:cubicBezTo>
                        <a:pt x="1948" y="957"/>
                        <a:pt x="1920" y="988"/>
                        <a:pt x="1888" y="1009"/>
                      </a:cubicBezTo>
                      <a:cubicBezTo>
                        <a:pt x="1856" y="1030"/>
                        <a:pt x="1819" y="1046"/>
                        <a:pt x="1792" y="1073"/>
                      </a:cubicBezTo>
                      <a:cubicBezTo>
                        <a:pt x="1746" y="1119"/>
                        <a:pt x="1718" y="1165"/>
                        <a:pt x="1664" y="1201"/>
                      </a:cubicBezTo>
                      <a:cubicBezTo>
                        <a:pt x="1632" y="1249"/>
                        <a:pt x="1600" y="1297"/>
                        <a:pt x="1568" y="1345"/>
                      </a:cubicBezTo>
                      <a:cubicBezTo>
                        <a:pt x="1557" y="1361"/>
                        <a:pt x="1554" y="1387"/>
                        <a:pt x="1536" y="1393"/>
                      </a:cubicBezTo>
                      <a:cubicBezTo>
                        <a:pt x="1520" y="1398"/>
                        <a:pt x="1504" y="1404"/>
                        <a:pt x="1488" y="1409"/>
                      </a:cubicBezTo>
                      <a:cubicBezTo>
                        <a:pt x="1403" y="1537"/>
                        <a:pt x="1515" y="1382"/>
                        <a:pt x="1408" y="1489"/>
                      </a:cubicBezTo>
                      <a:cubicBezTo>
                        <a:pt x="1394" y="1503"/>
                        <a:pt x="1391" y="1525"/>
                        <a:pt x="1376" y="1537"/>
                      </a:cubicBezTo>
                      <a:cubicBezTo>
                        <a:pt x="1363" y="1548"/>
                        <a:pt x="1343" y="1545"/>
                        <a:pt x="1328" y="1553"/>
                      </a:cubicBezTo>
                      <a:cubicBezTo>
                        <a:pt x="1294" y="1572"/>
                        <a:pt x="1264" y="1596"/>
                        <a:pt x="1232" y="1617"/>
                      </a:cubicBezTo>
                      <a:cubicBezTo>
                        <a:pt x="1216" y="1628"/>
                        <a:pt x="1184" y="1649"/>
                        <a:pt x="1184" y="1649"/>
                      </a:cubicBezTo>
                      <a:cubicBezTo>
                        <a:pt x="1173" y="1681"/>
                        <a:pt x="1124" y="1726"/>
                        <a:pt x="1152" y="1745"/>
                      </a:cubicBezTo>
                      <a:cubicBezTo>
                        <a:pt x="1168" y="1756"/>
                        <a:pt x="1200" y="1777"/>
                        <a:pt x="1200" y="1777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3" name="Freeform 149"/>
                <p:cNvSpPr>
                  <a:spLocks/>
                </p:cNvSpPr>
                <p:nvPr/>
              </p:nvSpPr>
              <p:spPr bwMode="auto">
                <a:xfrm>
                  <a:off x="5504" y="2208"/>
                  <a:ext cx="112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2" y="336"/>
                    </a:cxn>
                  </a:cxnLst>
                  <a:rect l="0" t="0" r="r" b="b"/>
                  <a:pathLst>
                    <a:path w="112" h="336">
                      <a:moveTo>
                        <a:pt x="0" y="0"/>
                      </a:moveTo>
                      <a:cubicBezTo>
                        <a:pt x="53" y="79"/>
                        <a:pt x="112" y="235"/>
                        <a:pt x="112" y="33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4" name="Freeform 150"/>
                <p:cNvSpPr>
                  <a:spLocks/>
                </p:cNvSpPr>
                <p:nvPr/>
              </p:nvSpPr>
              <p:spPr bwMode="auto">
                <a:xfrm>
                  <a:off x="4736" y="2544"/>
                  <a:ext cx="340" cy="32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6" y="224"/>
                    </a:cxn>
                    <a:cxn ang="0">
                      <a:pos x="288" y="272"/>
                    </a:cxn>
                    <a:cxn ang="0">
                      <a:pos x="336" y="320"/>
                    </a:cxn>
                  </a:cxnLst>
                  <a:rect l="0" t="0" r="r" b="b"/>
                  <a:pathLst>
                    <a:path w="340" h="324">
                      <a:moveTo>
                        <a:pt x="0" y="0"/>
                      </a:moveTo>
                      <a:cubicBezTo>
                        <a:pt x="118" y="79"/>
                        <a:pt x="101" y="172"/>
                        <a:pt x="256" y="224"/>
                      </a:cubicBezTo>
                      <a:cubicBezTo>
                        <a:pt x="267" y="240"/>
                        <a:pt x="274" y="258"/>
                        <a:pt x="288" y="272"/>
                      </a:cubicBezTo>
                      <a:cubicBezTo>
                        <a:pt x="340" y="324"/>
                        <a:pt x="336" y="280"/>
                        <a:pt x="336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5" name="Freeform 151"/>
                <p:cNvSpPr>
                  <a:spLocks/>
                </p:cNvSpPr>
                <p:nvPr/>
              </p:nvSpPr>
              <p:spPr bwMode="auto">
                <a:xfrm>
                  <a:off x="4160" y="2976"/>
                  <a:ext cx="304" cy="5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24"/>
                    </a:cxn>
                    <a:cxn ang="0">
                      <a:pos x="240" y="368"/>
                    </a:cxn>
                    <a:cxn ang="0">
                      <a:pos x="304" y="496"/>
                    </a:cxn>
                  </a:cxnLst>
                  <a:rect l="0" t="0" r="r" b="b"/>
                  <a:pathLst>
                    <a:path w="304" h="500">
                      <a:moveTo>
                        <a:pt x="0" y="0"/>
                      </a:moveTo>
                      <a:cubicBezTo>
                        <a:pt x="35" y="106"/>
                        <a:pt x="34" y="161"/>
                        <a:pt x="128" y="224"/>
                      </a:cubicBezTo>
                      <a:cubicBezTo>
                        <a:pt x="161" y="274"/>
                        <a:pt x="215" y="313"/>
                        <a:pt x="240" y="368"/>
                      </a:cubicBezTo>
                      <a:cubicBezTo>
                        <a:pt x="299" y="500"/>
                        <a:pt x="238" y="430"/>
                        <a:pt x="304" y="49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36" name="Group 152"/>
              <p:cNvGrpSpPr>
                <a:grpSpLocks/>
              </p:cNvGrpSpPr>
              <p:nvPr/>
            </p:nvGrpSpPr>
            <p:grpSpPr bwMode="auto">
              <a:xfrm>
                <a:off x="5856" y="2209"/>
                <a:ext cx="2496" cy="1514"/>
                <a:chOff x="4512" y="2625"/>
                <a:chExt cx="2496" cy="1514"/>
              </a:xfrm>
            </p:grpSpPr>
            <p:sp>
              <p:nvSpPr>
                <p:cNvPr id="16537" name="Freeform 153"/>
                <p:cNvSpPr>
                  <a:spLocks/>
                </p:cNvSpPr>
                <p:nvPr/>
              </p:nvSpPr>
              <p:spPr bwMode="auto">
                <a:xfrm>
                  <a:off x="4512" y="2625"/>
                  <a:ext cx="2496" cy="1514"/>
                </a:xfrm>
                <a:custGeom>
                  <a:avLst/>
                  <a:gdLst/>
                  <a:ahLst/>
                  <a:cxnLst>
                    <a:cxn ang="0">
                      <a:pos x="512" y="1487"/>
                    </a:cxn>
                    <a:cxn ang="0">
                      <a:pos x="592" y="1407"/>
                    </a:cxn>
                    <a:cxn ang="0">
                      <a:pos x="672" y="1327"/>
                    </a:cxn>
                    <a:cxn ang="0">
                      <a:pos x="816" y="1263"/>
                    </a:cxn>
                    <a:cxn ang="0">
                      <a:pos x="1088" y="1103"/>
                    </a:cxn>
                    <a:cxn ang="0">
                      <a:pos x="1328" y="943"/>
                    </a:cxn>
                    <a:cxn ang="0">
                      <a:pos x="1424" y="895"/>
                    </a:cxn>
                    <a:cxn ang="0">
                      <a:pos x="1568" y="831"/>
                    </a:cxn>
                    <a:cxn ang="0">
                      <a:pos x="1712" y="735"/>
                    </a:cxn>
                    <a:cxn ang="0">
                      <a:pos x="1808" y="703"/>
                    </a:cxn>
                    <a:cxn ang="0">
                      <a:pos x="2000" y="639"/>
                    </a:cxn>
                    <a:cxn ang="0">
                      <a:pos x="2048" y="607"/>
                    </a:cxn>
                    <a:cxn ang="0">
                      <a:pos x="2096" y="591"/>
                    </a:cxn>
                    <a:cxn ang="0">
                      <a:pos x="2192" y="527"/>
                    </a:cxn>
                    <a:cxn ang="0">
                      <a:pos x="2288" y="495"/>
                    </a:cxn>
                    <a:cxn ang="0">
                      <a:pos x="2384" y="431"/>
                    </a:cxn>
                    <a:cxn ang="0">
                      <a:pos x="2464" y="335"/>
                    </a:cxn>
                    <a:cxn ang="0">
                      <a:pos x="2496" y="239"/>
                    </a:cxn>
                    <a:cxn ang="0">
                      <a:pos x="2480" y="127"/>
                    </a:cxn>
                    <a:cxn ang="0">
                      <a:pos x="2432" y="95"/>
                    </a:cxn>
                    <a:cxn ang="0">
                      <a:pos x="2400" y="47"/>
                    </a:cxn>
                    <a:cxn ang="0">
                      <a:pos x="2176" y="15"/>
                    </a:cxn>
                    <a:cxn ang="0">
                      <a:pos x="2048" y="31"/>
                    </a:cxn>
                    <a:cxn ang="0">
                      <a:pos x="1952" y="79"/>
                    </a:cxn>
                    <a:cxn ang="0">
                      <a:pos x="1856" y="111"/>
                    </a:cxn>
                    <a:cxn ang="0">
                      <a:pos x="1536" y="207"/>
                    </a:cxn>
                    <a:cxn ang="0">
                      <a:pos x="1440" y="271"/>
                    </a:cxn>
                    <a:cxn ang="0">
                      <a:pos x="1120" y="367"/>
                    </a:cxn>
                    <a:cxn ang="0">
                      <a:pos x="896" y="447"/>
                    </a:cxn>
                    <a:cxn ang="0">
                      <a:pos x="800" y="495"/>
                    </a:cxn>
                    <a:cxn ang="0">
                      <a:pos x="752" y="527"/>
                    </a:cxn>
                    <a:cxn ang="0">
                      <a:pos x="608" y="591"/>
                    </a:cxn>
                    <a:cxn ang="0">
                      <a:pos x="576" y="639"/>
                    </a:cxn>
                    <a:cxn ang="0">
                      <a:pos x="320" y="719"/>
                    </a:cxn>
                    <a:cxn ang="0">
                      <a:pos x="176" y="815"/>
                    </a:cxn>
                    <a:cxn ang="0">
                      <a:pos x="128" y="831"/>
                    </a:cxn>
                    <a:cxn ang="0">
                      <a:pos x="32" y="895"/>
                    </a:cxn>
                    <a:cxn ang="0">
                      <a:pos x="0" y="911"/>
                    </a:cxn>
                  </a:cxnLst>
                  <a:rect l="0" t="0" r="r" b="b"/>
                  <a:pathLst>
                    <a:path w="2496" h="1514">
                      <a:moveTo>
                        <a:pt x="512" y="1487"/>
                      </a:moveTo>
                      <a:cubicBezTo>
                        <a:pt x="597" y="1359"/>
                        <a:pt x="485" y="1514"/>
                        <a:pt x="592" y="1407"/>
                      </a:cubicBezTo>
                      <a:cubicBezTo>
                        <a:pt x="647" y="1352"/>
                        <a:pt x="595" y="1361"/>
                        <a:pt x="672" y="1327"/>
                      </a:cubicBezTo>
                      <a:cubicBezTo>
                        <a:pt x="843" y="1251"/>
                        <a:pt x="707" y="1335"/>
                        <a:pt x="816" y="1263"/>
                      </a:cubicBezTo>
                      <a:cubicBezTo>
                        <a:pt x="882" y="1164"/>
                        <a:pt x="990" y="1157"/>
                        <a:pt x="1088" y="1103"/>
                      </a:cubicBezTo>
                      <a:cubicBezTo>
                        <a:pt x="1144" y="1072"/>
                        <a:pt x="1268" y="963"/>
                        <a:pt x="1328" y="943"/>
                      </a:cubicBezTo>
                      <a:cubicBezTo>
                        <a:pt x="1449" y="903"/>
                        <a:pt x="1300" y="957"/>
                        <a:pt x="1424" y="895"/>
                      </a:cubicBezTo>
                      <a:cubicBezTo>
                        <a:pt x="1470" y="872"/>
                        <a:pt x="1523" y="856"/>
                        <a:pt x="1568" y="831"/>
                      </a:cubicBezTo>
                      <a:cubicBezTo>
                        <a:pt x="1568" y="831"/>
                        <a:pt x="1688" y="751"/>
                        <a:pt x="1712" y="735"/>
                      </a:cubicBezTo>
                      <a:cubicBezTo>
                        <a:pt x="1740" y="716"/>
                        <a:pt x="1776" y="714"/>
                        <a:pt x="1808" y="703"/>
                      </a:cubicBezTo>
                      <a:cubicBezTo>
                        <a:pt x="1872" y="682"/>
                        <a:pt x="1936" y="660"/>
                        <a:pt x="2000" y="639"/>
                      </a:cubicBezTo>
                      <a:cubicBezTo>
                        <a:pt x="2018" y="633"/>
                        <a:pt x="2031" y="616"/>
                        <a:pt x="2048" y="607"/>
                      </a:cubicBezTo>
                      <a:cubicBezTo>
                        <a:pt x="2063" y="599"/>
                        <a:pt x="2081" y="599"/>
                        <a:pt x="2096" y="591"/>
                      </a:cubicBezTo>
                      <a:cubicBezTo>
                        <a:pt x="2130" y="572"/>
                        <a:pt x="2160" y="548"/>
                        <a:pt x="2192" y="527"/>
                      </a:cubicBezTo>
                      <a:cubicBezTo>
                        <a:pt x="2220" y="508"/>
                        <a:pt x="2260" y="514"/>
                        <a:pt x="2288" y="495"/>
                      </a:cubicBezTo>
                      <a:cubicBezTo>
                        <a:pt x="2320" y="474"/>
                        <a:pt x="2352" y="452"/>
                        <a:pt x="2384" y="431"/>
                      </a:cubicBezTo>
                      <a:cubicBezTo>
                        <a:pt x="2408" y="415"/>
                        <a:pt x="2452" y="363"/>
                        <a:pt x="2464" y="335"/>
                      </a:cubicBezTo>
                      <a:cubicBezTo>
                        <a:pt x="2478" y="304"/>
                        <a:pt x="2496" y="239"/>
                        <a:pt x="2496" y="239"/>
                      </a:cubicBezTo>
                      <a:cubicBezTo>
                        <a:pt x="2491" y="202"/>
                        <a:pt x="2495" y="161"/>
                        <a:pt x="2480" y="127"/>
                      </a:cubicBezTo>
                      <a:cubicBezTo>
                        <a:pt x="2472" y="109"/>
                        <a:pt x="2446" y="109"/>
                        <a:pt x="2432" y="95"/>
                      </a:cubicBezTo>
                      <a:cubicBezTo>
                        <a:pt x="2418" y="81"/>
                        <a:pt x="2415" y="59"/>
                        <a:pt x="2400" y="47"/>
                      </a:cubicBezTo>
                      <a:cubicBezTo>
                        <a:pt x="2341" y="0"/>
                        <a:pt x="2251" y="22"/>
                        <a:pt x="2176" y="15"/>
                      </a:cubicBezTo>
                      <a:cubicBezTo>
                        <a:pt x="2133" y="20"/>
                        <a:pt x="2090" y="23"/>
                        <a:pt x="2048" y="31"/>
                      </a:cubicBezTo>
                      <a:cubicBezTo>
                        <a:pt x="1974" y="44"/>
                        <a:pt x="2023" y="47"/>
                        <a:pt x="1952" y="79"/>
                      </a:cubicBezTo>
                      <a:cubicBezTo>
                        <a:pt x="1921" y="93"/>
                        <a:pt x="1888" y="100"/>
                        <a:pt x="1856" y="111"/>
                      </a:cubicBezTo>
                      <a:cubicBezTo>
                        <a:pt x="1750" y="146"/>
                        <a:pt x="1642" y="172"/>
                        <a:pt x="1536" y="207"/>
                      </a:cubicBezTo>
                      <a:cubicBezTo>
                        <a:pt x="1500" y="219"/>
                        <a:pt x="1476" y="259"/>
                        <a:pt x="1440" y="271"/>
                      </a:cubicBezTo>
                      <a:cubicBezTo>
                        <a:pt x="1334" y="306"/>
                        <a:pt x="1226" y="332"/>
                        <a:pt x="1120" y="367"/>
                      </a:cubicBezTo>
                      <a:cubicBezTo>
                        <a:pt x="1042" y="393"/>
                        <a:pt x="976" y="431"/>
                        <a:pt x="896" y="447"/>
                      </a:cubicBezTo>
                      <a:cubicBezTo>
                        <a:pt x="758" y="539"/>
                        <a:pt x="932" y="429"/>
                        <a:pt x="800" y="495"/>
                      </a:cubicBezTo>
                      <a:cubicBezTo>
                        <a:pt x="783" y="504"/>
                        <a:pt x="770" y="519"/>
                        <a:pt x="752" y="527"/>
                      </a:cubicBezTo>
                      <a:cubicBezTo>
                        <a:pt x="581" y="603"/>
                        <a:pt x="717" y="519"/>
                        <a:pt x="608" y="591"/>
                      </a:cubicBezTo>
                      <a:cubicBezTo>
                        <a:pt x="597" y="607"/>
                        <a:pt x="592" y="629"/>
                        <a:pt x="576" y="639"/>
                      </a:cubicBezTo>
                      <a:cubicBezTo>
                        <a:pt x="518" y="675"/>
                        <a:pt x="389" y="696"/>
                        <a:pt x="320" y="719"/>
                      </a:cubicBezTo>
                      <a:cubicBezTo>
                        <a:pt x="276" y="763"/>
                        <a:pt x="232" y="787"/>
                        <a:pt x="176" y="815"/>
                      </a:cubicBezTo>
                      <a:cubicBezTo>
                        <a:pt x="161" y="823"/>
                        <a:pt x="143" y="823"/>
                        <a:pt x="128" y="831"/>
                      </a:cubicBezTo>
                      <a:cubicBezTo>
                        <a:pt x="94" y="850"/>
                        <a:pt x="66" y="878"/>
                        <a:pt x="32" y="895"/>
                      </a:cubicBezTo>
                      <a:cubicBezTo>
                        <a:pt x="21" y="900"/>
                        <a:pt x="11" y="906"/>
                        <a:pt x="0" y="91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8" name="Freeform 154"/>
                <p:cNvSpPr>
                  <a:spLocks/>
                </p:cNvSpPr>
                <p:nvPr/>
              </p:nvSpPr>
              <p:spPr bwMode="auto">
                <a:xfrm>
                  <a:off x="4624" y="3600"/>
                  <a:ext cx="256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176"/>
                    </a:cxn>
                    <a:cxn ang="0">
                      <a:pos x="208" y="320"/>
                    </a:cxn>
                    <a:cxn ang="0">
                      <a:pos x="224" y="368"/>
                    </a:cxn>
                    <a:cxn ang="0">
                      <a:pos x="256" y="416"/>
                    </a:cxn>
                  </a:cxnLst>
                  <a:rect l="0" t="0" r="r" b="b"/>
                  <a:pathLst>
                    <a:path w="256" h="416">
                      <a:moveTo>
                        <a:pt x="0" y="0"/>
                      </a:moveTo>
                      <a:cubicBezTo>
                        <a:pt x="26" y="78"/>
                        <a:pt x="61" y="132"/>
                        <a:pt x="128" y="176"/>
                      </a:cubicBezTo>
                      <a:cubicBezTo>
                        <a:pt x="156" y="260"/>
                        <a:pt x="135" y="210"/>
                        <a:pt x="208" y="320"/>
                      </a:cubicBezTo>
                      <a:cubicBezTo>
                        <a:pt x="217" y="334"/>
                        <a:pt x="216" y="353"/>
                        <a:pt x="224" y="368"/>
                      </a:cubicBezTo>
                      <a:cubicBezTo>
                        <a:pt x="233" y="385"/>
                        <a:pt x="256" y="416"/>
                        <a:pt x="256" y="416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39" name="Freeform 155"/>
                <p:cNvSpPr>
                  <a:spLocks/>
                </p:cNvSpPr>
                <p:nvPr/>
              </p:nvSpPr>
              <p:spPr bwMode="auto">
                <a:xfrm>
                  <a:off x="5392" y="3280"/>
                  <a:ext cx="128" cy="46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256"/>
                    </a:cxn>
                    <a:cxn ang="0">
                      <a:pos x="128" y="464"/>
                    </a:cxn>
                  </a:cxnLst>
                  <a:rect l="0" t="0" r="r" b="b"/>
                  <a:pathLst>
                    <a:path w="128" h="464">
                      <a:moveTo>
                        <a:pt x="0" y="0"/>
                      </a:moveTo>
                      <a:cubicBezTo>
                        <a:pt x="57" y="86"/>
                        <a:pt x="58" y="146"/>
                        <a:pt x="80" y="256"/>
                      </a:cubicBezTo>
                      <a:cubicBezTo>
                        <a:pt x="91" y="313"/>
                        <a:pt x="128" y="401"/>
                        <a:pt x="128" y="46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0" name="Freeform 156"/>
                <p:cNvSpPr>
                  <a:spLocks/>
                </p:cNvSpPr>
                <p:nvPr/>
              </p:nvSpPr>
              <p:spPr bwMode="auto">
                <a:xfrm>
                  <a:off x="6064" y="3056"/>
                  <a:ext cx="82" cy="39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240"/>
                    </a:cxn>
                    <a:cxn ang="0">
                      <a:pos x="80" y="352"/>
                    </a:cxn>
                  </a:cxnLst>
                  <a:rect l="0" t="0" r="r" b="b"/>
                  <a:pathLst>
                    <a:path w="82" h="397">
                      <a:moveTo>
                        <a:pt x="0" y="0"/>
                      </a:moveTo>
                      <a:cubicBezTo>
                        <a:pt x="27" y="82"/>
                        <a:pt x="30" y="155"/>
                        <a:pt x="48" y="240"/>
                      </a:cubicBezTo>
                      <a:cubicBezTo>
                        <a:pt x="82" y="397"/>
                        <a:pt x="80" y="293"/>
                        <a:pt x="80" y="35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41" name="Group 157"/>
              <p:cNvGrpSpPr>
                <a:grpSpLocks/>
              </p:cNvGrpSpPr>
              <p:nvPr/>
            </p:nvGrpSpPr>
            <p:grpSpPr bwMode="auto">
              <a:xfrm>
                <a:off x="6355" y="3088"/>
                <a:ext cx="2365" cy="1408"/>
                <a:chOff x="5011" y="3504"/>
                <a:chExt cx="2365" cy="1408"/>
              </a:xfrm>
            </p:grpSpPr>
            <p:sp>
              <p:nvSpPr>
                <p:cNvPr id="16542" name="Freeform 158"/>
                <p:cNvSpPr>
                  <a:spLocks/>
                </p:cNvSpPr>
                <p:nvPr/>
              </p:nvSpPr>
              <p:spPr bwMode="auto">
                <a:xfrm>
                  <a:off x="5011" y="3504"/>
                  <a:ext cx="2365" cy="1408"/>
                </a:xfrm>
                <a:custGeom>
                  <a:avLst/>
                  <a:gdLst/>
                  <a:ahLst/>
                  <a:cxnLst>
                    <a:cxn ang="0">
                      <a:pos x="365" y="1408"/>
                    </a:cxn>
                    <a:cxn ang="0">
                      <a:pos x="477" y="1328"/>
                    </a:cxn>
                    <a:cxn ang="0">
                      <a:pos x="525" y="1312"/>
                    </a:cxn>
                    <a:cxn ang="0">
                      <a:pos x="573" y="1296"/>
                    </a:cxn>
                    <a:cxn ang="0">
                      <a:pos x="701" y="1216"/>
                    </a:cxn>
                    <a:cxn ang="0">
                      <a:pos x="749" y="1184"/>
                    </a:cxn>
                    <a:cxn ang="0">
                      <a:pos x="845" y="1152"/>
                    </a:cxn>
                    <a:cxn ang="0">
                      <a:pos x="925" y="1088"/>
                    </a:cxn>
                    <a:cxn ang="0">
                      <a:pos x="973" y="1056"/>
                    </a:cxn>
                    <a:cxn ang="0">
                      <a:pos x="1069" y="1024"/>
                    </a:cxn>
                    <a:cxn ang="0">
                      <a:pos x="1117" y="992"/>
                    </a:cxn>
                    <a:cxn ang="0">
                      <a:pos x="1213" y="960"/>
                    </a:cxn>
                    <a:cxn ang="0">
                      <a:pos x="1373" y="896"/>
                    </a:cxn>
                    <a:cxn ang="0">
                      <a:pos x="1421" y="864"/>
                    </a:cxn>
                    <a:cxn ang="0">
                      <a:pos x="1517" y="832"/>
                    </a:cxn>
                    <a:cxn ang="0">
                      <a:pos x="1757" y="736"/>
                    </a:cxn>
                    <a:cxn ang="0">
                      <a:pos x="1805" y="704"/>
                    </a:cxn>
                    <a:cxn ang="0">
                      <a:pos x="1901" y="656"/>
                    </a:cxn>
                    <a:cxn ang="0">
                      <a:pos x="1949" y="608"/>
                    </a:cxn>
                    <a:cxn ang="0">
                      <a:pos x="1997" y="592"/>
                    </a:cxn>
                    <a:cxn ang="0">
                      <a:pos x="2045" y="560"/>
                    </a:cxn>
                    <a:cxn ang="0">
                      <a:pos x="2141" y="512"/>
                    </a:cxn>
                    <a:cxn ang="0">
                      <a:pos x="2189" y="464"/>
                    </a:cxn>
                    <a:cxn ang="0">
                      <a:pos x="2285" y="400"/>
                    </a:cxn>
                    <a:cxn ang="0">
                      <a:pos x="2301" y="352"/>
                    </a:cxn>
                    <a:cxn ang="0">
                      <a:pos x="2333" y="304"/>
                    </a:cxn>
                    <a:cxn ang="0">
                      <a:pos x="2365" y="208"/>
                    </a:cxn>
                    <a:cxn ang="0">
                      <a:pos x="2301" y="32"/>
                    </a:cxn>
                    <a:cxn ang="0">
                      <a:pos x="2189" y="0"/>
                    </a:cxn>
                    <a:cxn ang="0">
                      <a:pos x="2013" y="32"/>
                    </a:cxn>
                    <a:cxn ang="0">
                      <a:pos x="1965" y="64"/>
                    </a:cxn>
                    <a:cxn ang="0">
                      <a:pos x="1869" y="80"/>
                    </a:cxn>
                    <a:cxn ang="0">
                      <a:pos x="1677" y="160"/>
                    </a:cxn>
                    <a:cxn ang="0">
                      <a:pos x="1453" y="224"/>
                    </a:cxn>
                    <a:cxn ang="0">
                      <a:pos x="1149" y="336"/>
                    </a:cxn>
                    <a:cxn ang="0">
                      <a:pos x="1101" y="352"/>
                    </a:cxn>
                    <a:cxn ang="0">
                      <a:pos x="1053" y="384"/>
                    </a:cxn>
                    <a:cxn ang="0">
                      <a:pos x="877" y="432"/>
                    </a:cxn>
                    <a:cxn ang="0">
                      <a:pos x="829" y="464"/>
                    </a:cxn>
                    <a:cxn ang="0">
                      <a:pos x="589" y="528"/>
                    </a:cxn>
                    <a:cxn ang="0">
                      <a:pos x="397" y="608"/>
                    </a:cxn>
                    <a:cxn ang="0">
                      <a:pos x="301" y="672"/>
                    </a:cxn>
                    <a:cxn ang="0">
                      <a:pos x="253" y="704"/>
                    </a:cxn>
                    <a:cxn ang="0">
                      <a:pos x="125" y="720"/>
                    </a:cxn>
                    <a:cxn ang="0">
                      <a:pos x="77" y="736"/>
                    </a:cxn>
                    <a:cxn ang="0">
                      <a:pos x="13" y="608"/>
                    </a:cxn>
                  </a:cxnLst>
                  <a:rect l="0" t="0" r="r" b="b"/>
                  <a:pathLst>
                    <a:path w="2365" h="1408">
                      <a:moveTo>
                        <a:pt x="365" y="1408"/>
                      </a:moveTo>
                      <a:cubicBezTo>
                        <a:pt x="392" y="1328"/>
                        <a:pt x="365" y="1365"/>
                        <a:pt x="477" y="1328"/>
                      </a:cubicBezTo>
                      <a:cubicBezTo>
                        <a:pt x="493" y="1323"/>
                        <a:pt x="509" y="1317"/>
                        <a:pt x="525" y="1312"/>
                      </a:cubicBezTo>
                      <a:cubicBezTo>
                        <a:pt x="541" y="1307"/>
                        <a:pt x="573" y="1296"/>
                        <a:pt x="573" y="1296"/>
                      </a:cubicBezTo>
                      <a:cubicBezTo>
                        <a:pt x="624" y="1220"/>
                        <a:pt x="587" y="1254"/>
                        <a:pt x="701" y="1216"/>
                      </a:cubicBezTo>
                      <a:cubicBezTo>
                        <a:pt x="719" y="1210"/>
                        <a:pt x="731" y="1192"/>
                        <a:pt x="749" y="1184"/>
                      </a:cubicBezTo>
                      <a:cubicBezTo>
                        <a:pt x="780" y="1170"/>
                        <a:pt x="845" y="1152"/>
                        <a:pt x="845" y="1152"/>
                      </a:cubicBezTo>
                      <a:cubicBezTo>
                        <a:pt x="899" y="1071"/>
                        <a:pt x="848" y="1127"/>
                        <a:pt x="925" y="1088"/>
                      </a:cubicBezTo>
                      <a:cubicBezTo>
                        <a:pt x="942" y="1079"/>
                        <a:pt x="955" y="1064"/>
                        <a:pt x="973" y="1056"/>
                      </a:cubicBezTo>
                      <a:cubicBezTo>
                        <a:pt x="1004" y="1042"/>
                        <a:pt x="1041" y="1043"/>
                        <a:pt x="1069" y="1024"/>
                      </a:cubicBezTo>
                      <a:cubicBezTo>
                        <a:pt x="1085" y="1013"/>
                        <a:pt x="1099" y="1000"/>
                        <a:pt x="1117" y="992"/>
                      </a:cubicBezTo>
                      <a:cubicBezTo>
                        <a:pt x="1148" y="978"/>
                        <a:pt x="1185" y="979"/>
                        <a:pt x="1213" y="960"/>
                      </a:cubicBezTo>
                      <a:cubicBezTo>
                        <a:pt x="1267" y="924"/>
                        <a:pt x="1309" y="912"/>
                        <a:pt x="1373" y="896"/>
                      </a:cubicBezTo>
                      <a:cubicBezTo>
                        <a:pt x="1389" y="885"/>
                        <a:pt x="1403" y="872"/>
                        <a:pt x="1421" y="864"/>
                      </a:cubicBezTo>
                      <a:cubicBezTo>
                        <a:pt x="1452" y="850"/>
                        <a:pt x="1489" y="851"/>
                        <a:pt x="1517" y="832"/>
                      </a:cubicBezTo>
                      <a:cubicBezTo>
                        <a:pt x="1590" y="783"/>
                        <a:pt x="1674" y="764"/>
                        <a:pt x="1757" y="736"/>
                      </a:cubicBezTo>
                      <a:cubicBezTo>
                        <a:pt x="1775" y="730"/>
                        <a:pt x="1788" y="713"/>
                        <a:pt x="1805" y="704"/>
                      </a:cubicBezTo>
                      <a:cubicBezTo>
                        <a:pt x="1877" y="668"/>
                        <a:pt x="1832" y="713"/>
                        <a:pt x="1901" y="656"/>
                      </a:cubicBezTo>
                      <a:cubicBezTo>
                        <a:pt x="1918" y="642"/>
                        <a:pt x="1930" y="621"/>
                        <a:pt x="1949" y="608"/>
                      </a:cubicBezTo>
                      <a:cubicBezTo>
                        <a:pt x="1963" y="599"/>
                        <a:pt x="1982" y="600"/>
                        <a:pt x="1997" y="592"/>
                      </a:cubicBezTo>
                      <a:cubicBezTo>
                        <a:pt x="2014" y="583"/>
                        <a:pt x="2028" y="569"/>
                        <a:pt x="2045" y="560"/>
                      </a:cubicBezTo>
                      <a:cubicBezTo>
                        <a:pt x="2117" y="524"/>
                        <a:pt x="2072" y="569"/>
                        <a:pt x="2141" y="512"/>
                      </a:cubicBezTo>
                      <a:cubicBezTo>
                        <a:pt x="2158" y="498"/>
                        <a:pt x="2171" y="478"/>
                        <a:pt x="2189" y="464"/>
                      </a:cubicBezTo>
                      <a:cubicBezTo>
                        <a:pt x="2219" y="440"/>
                        <a:pt x="2285" y="400"/>
                        <a:pt x="2285" y="400"/>
                      </a:cubicBezTo>
                      <a:cubicBezTo>
                        <a:pt x="2290" y="384"/>
                        <a:pt x="2293" y="367"/>
                        <a:pt x="2301" y="352"/>
                      </a:cubicBezTo>
                      <a:cubicBezTo>
                        <a:pt x="2310" y="335"/>
                        <a:pt x="2325" y="322"/>
                        <a:pt x="2333" y="304"/>
                      </a:cubicBezTo>
                      <a:cubicBezTo>
                        <a:pt x="2347" y="273"/>
                        <a:pt x="2365" y="208"/>
                        <a:pt x="2365" y="208"/>
                      </a:cubicBezTo>
                      <a:cubicBezTo>
                        <a:pt x="2355" y="157"/>
                        <a:pt x="2347" y="69"/>
                        <a:pt x="2301" y="32"/>
                      </a:cubicBezTo>
                      <a:cubicBezTo>
                        <a:pt x="2291" y="24"/>
                        <a:pt x="2193" y="1"/>
                        <a:pt x="2189" y="0"/>
                      </a:cubicBezTo>
                      <a:cubicBezTo>
                        <a:pt x="2145" y="6"/>
                        <a:pt x="2062" y="7"/>
                        <a:pt x="2013" y="32"/>
                      </a:cubicBezTo>
                      <a:cubicBezTo>
                        <a:pt x="1996" y="41"/>
                        <a:pt x="1983" y="58"/>
                        <a:pt x="1965" y="64"/>
                      </a:cubicBezTo>
                      <a:cubicBezTo>
                        <a:pt x="1934" y="74"/>
                        <a:pt x="1900" y="72"/>
                        <a:pt x="1869" y="80"/>
                      </a:cubicBezTo>
                      <a:cubicBezTo>
                        <a:pt x="1788" y="100"/>
                        <a:pt x="1745" y="126"/>
                        <a:pt x="1677" y="160"/>
                      </a:cubicBezTo>
                      <a:cubicBezTo>
                        <a:pt x="1608" y="195"/>
                        <a:pt x="1522" y="189"/>
                        <a:pt x="1453" y="224"/>
                      </a:cubicBezTo>
                      <a:cubicBezTo>
                        <a:pt x="1327" y="287"/>
                        <a:pt x="1299" y="315"/>
                        <a:pt x="1149" y="336"/>
                      </a:cubicBezTo>
                      <a:cubicBezTo>
                        <a:pt x="1133" y="341"/>
                        <a:pt x="1116" y="344"/>
                        <a:pt x="1101" y="352"/>
                      </a:cubicBezTo>
                      <a:cubicBezTo>
                        <a:pt x="1084" y="361"/>
                        <a:pt x="1071" y="377"/>
                        <a:pt x="1053" y="384"/>
                      </a:cubicBezTo>
                      <a:cubicBezTo>
                        <a:pt x="996" y="405"/>
                        <a:pt x="935" y="413"/>
                        <a:pt x="877" y="432"/>
                      </a:cubicBezTo>
                      <a:cubicBezTo>
                        <a:pt x="859" y="438"/>
                        <a:pt x="847" y="456"/>
                        <a:pt x="829" y="464"/>
                      </a:cubicBezTo>
                      <a:cubicBezTo>
                        <a:pt x="753" y="498"/>
                        <a:pt x="669" y="508"/>
                        <a:pt x="589" y="528"/>
                      </a:cubicBezTo>
                      <a:cubicBezTo>
                        <a:pt x="529" y="568"/>
                        <a:pt x="465" y="585"/>
                        <a:pt x="397" y="608"/>
                      </a:cubicBezTo>
                      <a:cubicBezTo>
                        <a:pt x="361" y="620"/>
                        <a:pt x="333" y="651"/>
                        <a:pt x="301" y="672"/>
                      </a:cubicBezTo>
                      <a:cubicBezTo>
                        <a:pt x="285" y="683"/>
                        <a:pt x="272" y="702"/>
                        <a:pt x="253" y="704"/>
                      </a:cubicBezTo>
                      <a:cubicBezTo>
                        <a:pt x="210" y="709"/>
                        <a:pt x="168" y="715"/>
                        <a:pt x="125" y="720"/>
                      </a:cubicBezTo>
                      <a:cubicBezTo>
                        <a:pt x="109" y="725"/>
                        <a:pt x="94" y="736"/>
                        <a:pt x="77" y="736"/>
                      </a:cubicBezTo>
                      <a:cubicBezTo>
                        <a:pt x="0" y="736"/>
                        <a:pt x="13" y="659"/>
                        <a:pt x="13" y="60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3" name="Freeform 159"/>
                <p:cNvSpPr>
                  <a:spLocks/>
                </p:cNvSpPr>
                <p:nvPr/>
              </p:nvSpPr>
              <p:spPr bwMode="auto">
                <a:xfrm>
                  <a:off x="6512" y="3936"/>
                  <a:ext cx="128" cy="33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0" y="192"/>
                    </a:cxn>
                    <a:cxn ang="0">
                      <a:pos x="128" y="336"/>
                    </a:cxn>
                  </a:cxnLst>
                  <a:rect l="0" t="0" r="r" b="b"/>
                  <a:pathLst>
                    <a:path w="128" h="336">
                      <a:moveTo>
                        <a:pt x="0" y="0"/>
                      </a:moveTo>
                      <a:cubicBezTo>
                        <a:pt x="42" y="64"/>
                        <a:pt x="38" y="128"/>
                        <a:pt x="80" y="192"/>
                      </a:cubicBezTo>
                      <a:cubicBezTo>
                        <a:pt x="93" y="243"/>
                        <a:pt x="105" y="289"/>
                        <a:pt x="128" y="33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4" name="Freeform 160"/>
                <p:cNvSpPr>
                  <a:spLocks/>
                </p:cNvSpPr>
                <p:nvPr/>
              </p:nvSpPr>
              <p:spPr bwMode="auto">
                <a:xfrm>
                  <a:off x="5856" y="4224"/>
                  <a:ext cx="67" cy="4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176"/>
                    </a:cxn>
                    <a:cxn ang="0">
                      <a:pos x="64" y="400"/>
                    </a:cxn>
                  </a:cxnLst>
                  <a:rect l="0" t="0" r="r" b="b"/>
                  <a:pathLst>
                    <a:path w="67" h="400">
                      <a:moveTo>
                        <a:pt x="0" y="0"/>
                      </a:moveTo>
                      <a:cubicBezTo>
                        <a:pt x="36" y="144"/>
                        <a:pt x="18" y="86"/>
                        <a:pt x="48" y="176"/>
                      </a:cubicBezTo>
                      <a:cubicBezTo>
                        <a:pt x="67" y="347"/>
                        <a:pt x="64" y="272"/>
                        <a:pt x="64" y="40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5" name="Freeform 161"/>
                <p:cNvSpPr>
                  <a:spLocks/>
                </p:cNvSpPr>
                <p:nvPr/>
              </p:nvSpPr>
              <p:spPr bwMode="auto">
                <a:xfrm>
                  <a:off x="5104" y="4384"/>
                  <a:ext cx="208" cy="41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28" y="240"/>
                    </a:cxn>
                    <a:cxn ang="0">
                      <a:pos x="176" y="336"/>
                    </a:cxn>
                    <a:cxn ang="0">
                      <a:pos x="208" y="416"/>
                    </a:cxn>
                  </a:cxnLst>
                  <a:rect l="0" t="0" r="r" b="b"/>
                  <a:pathLst>
                    <a:path w="208" h="416">
                      <a:moveTo>
                        <a:pt x="0" y="0"/>
                      </a:moveTo>
                      <a:cubicBezTo>
                        <a:pt x="30" y="90"/>
                        <a:pt x="60" y="172"/>
                        <a:pt x="128" y="240"/>
                      </a:cubicBezTo>
                      <a:cubicBezTo>
                        <a:pt x="168" y="361"/>
                        <a:pt x="114" y="212"/>
                        <a:pt x="176" y="336"/>
                      </a:cubicBezTo>
                      <a:cubicBezTo>
                        <a:pt x="176" y="336"/>
                        <a:pt x="204" y="408"/>
                        <a:pt x="208" y="416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46" name="Group 162"/>
              <p:cNvGrpSpPr>
                <a:grpSpLocks/>
              </p:cNvGrpSpPr>
              <p:nvPr/>
            </p:nvGrpSpPr>
            <p:grpSpPr bwMode="auto">
              <a:xfrm>
                <a:off x="5024" y="3876"/>
                <a:ext cx="3785" cy="2412"/>
                <a:chOff x="3680" y="4292"/>
                <a:chExt cx="3785" cy="2412"/>
              </a:xfrm>
            </p:grpSpPr>
            <p:sp>
              <p:nvSpPr>
                <p:cNvPr id="16547" name="Freeform 163"/>
                <p:cNvSpPr>
                  <a:spLocks/>
                </p:cNvSpPr>
                <p:nvPr/>
              </p:nvSpPr>
              <p:spPr bwMode="auto">
                <a:xfrm>
                  <a:off x="4224" y="4292"/>
                  <a:ext cx="3241" cy="2220"/>
                </a:xfrm>
                <a:custGeom>
                  <a:avLst/>
                  <a:gdLst/>
                  <a:ahLst/>
                  <a:cxnLst>
                    <a:cxn ang="0">
                      <a:pos x="1456" y="428"/>
                    </a:cxn>
                    <a:cxn ang="0">
                      <a:pos x="1600" y="412"/>
                    </a:cxn>
                    <a:cxn ang="0">
                      <a:pos x="1792" y="348"/>
                    </a:cxn>
                    <a:cxn ang="0">
                      <a:pos x="2048" y="300"/>
                    </a:cxn>
                    <a:cxn ang="0">
                      <a:pos x="2304" y="236"/>
                    </a:cxn>
                    <a:cxn ang="0">
                      <a:pos x="2736" y="92"/>
                    </a:cxn>
                    <a:cxn ang="0">
                      <a:pos x="2880" y="44"/>
                    </a:cxn>
                    <a:cxn ang="0">
                      <a:pos x="2928" y="28"/>
                    </a:cxn>
                    <a:cxn ang="0">
                      <a:pos x="2976" y="12"/>
                    </a:cxn>
                    <a:cxn ang="0">
                      <a:pos x="3216" y="28"/>
                    </a:cxn>
                    <a:cxn ang="0">
                      <a:pos x="3232" y="108"/>
                    </a:cxn>
                    <a:cxn ang="0">
                      <a:pos x="3152" y="364"/>
                    </a:cxn>
                    <a:cxn ang="0">
                      <a:pos x="3104" y="380"/>
                    </a:cxn>
                    <a:cxn ang="0">
                      <a:pos x="3008" y="444"/>
                    </a:cxn>
                    <a:cxn ang="0">
                      <a:pos x="2544" y="652"/>
                    </a:cxn>
                    <a:cxn ang="0">
                      <a:pos x="2304" y="812"/>
                    </a:cxn>
                    <a:cxn ang="0">
                      <a:pos x="2160" y="892"/>
                    </a:cxn>
                    <a:cxn ang="0">
                      <a:pos x="2112" y="908"/>
                    </a:cxn>
                    <a:cxn ang="0">
                      <a:pos x="2016" y="972"/>
                    </a:cxn>
                    <a:cxn ang="0">
                      <a:pos x="1984" y="1020"/>
                    </a:cxn>
                    <a:cxn ang="0">
                      <a:pos x="1888" y="1052"/>
                    </a:cxn>
                    <a:cxn ang="0">
                      <a:pos x="1840" y="1084"/>
                    </a:cxn>
                    <a:cxn ang="0">
                      <a:pos x="1744" y="1116"/>
                    </a:cxn>
                    <a:cxn ang="0">
                      <a:pos x="1552" y="1212"/>
                    </a:cxn>
                    <a:cxn ang="0">
                      <a:pos x="1424" y="1244"/>
                    </a:cxn>
                    <a:cxn ang="0">
                      <a:pos x="1376" y="1276"/>
                    </a:cxn>
                    <a:cxn ang="0">
                      <a:pos x="1216" y="1308"/>
                    </a:cxn>
                    <a:cxn ang="0">
                      <a:pos x="1168" y="1324"/>
                    </a:cxn>
                    <a:cxn ang="0">
                      <a:pos x="1120" y="1372"/>
                    </a:cxn>
                    <a:cxn ang="0">
                      <a:pos x="1072" y="1468"/>
                    </a:cxn>
                    <a:cxn ang="0">
                      <a:pos x="976" y="1532"/>
                    </a:cxn>
                    <a:cxn ang="0">
                      <a:pos x="928" y="1564"/>
                    </a:cxn>
                    <a:cxn ang="0">
                      <a:pos x="864" y="1660"/>
                    </a:cxn>
                    <a:cxn ang="0">
                      <a:pos x="720" y="1740"/>
                    </a:cxn>
                    <a:cxn ang="0">
                      <a:pos x="672" y="1772"/>
                    </a:cxn>
                    <a:cxn ang="0">
                      <a:pos x="624" y="1804"/>
                    </a:cxn>
                    <a:cxn ang="0">
                      <a:pos x="544" y="1884"/>
                    </a:cxn>
                    <a:cxn ang="0">
                      <a:pos x="512" y="1932"/>
                    </a:cxn>
                    <a:cxn ang="0">
                      <a:pos x="464" y="1948"/>
                    </a:cxn>
                    <a:cxn ang="0">
                      <a:pos x="176" y="2108"/>
                    </a:cxn>
                    <a:cxn ang="0">
                      <a:pos x="48" y="2188"/>
                    </a:cxn>
                    <a:cxn ang="0">
                      <a:pos x="0" y="2220"/>
                    </a:cxn>
                  </a:cxnLst>
                  <a:rect l="0" t="0" r="r" b="b"/>
                  <a:pathLst>
                    <a:path w="3241" h="2220">
                      <a:moveTo>
                        <a:pt x="1456" y="428"/>
                      </a:moveTo>
                      <a:cubicBezTo>
                        <a:pt x="1504" y="423"/>
                        <a:pt x="1553" y="421"/>
                        <a:pt x="1600" y="412"/>
                      </a:cubicBezTo>
                      <a:cubicBezTo>
                        <a:pt x="1665" y="399"/>
                        <a:pt x="1727" y="359"/>
                        <a:pt x="1792" y="348"/>
                      </a:cubicBezTo>
                      <a:cubicBezTo>
                        <a:pt x="1942" y="323"/>
                        <a:pt x="1856" y="338"/>
                        <a:pt x="2048" y="300"/>
                      </a:cubicBezTo>
                      <a:cubicBezTo>
                        <a:pt x="2158" y="278"/>
                        <a:pt x="2187" y="253"/>
                        <a:pt x="2304" y="236"/>
                      </a:cubicBezTo>
                      <a:cubicBezTo>
                        <a:pt x="2448" y="188"/>
                        <a:pt x="2592" y="140"/>
                        <a:pt x="2736" y="92"/>
                      </a:cubicBezTo>
                      <a:cubicBezTo>
                        <a:pt x="2784" y="76"/>
                        <a:pt x="2832" y="60"/>
                        <a:pt x="2880" y="44"/>
                      </a:cubicBezTo>
                      <a:cubicBezTo>
                        <a:pt x="2896" y="39"/>
                        <a:pt x="2912" y="33"/>
                        <a:pt x="2928" y="28"/>
                      </a:cubicBezTo>
                      <a:cubicBezTo>
                        <a:pt x="2944" y="23"/>
                        <a:pt x="2976" y="12"/>
                        <a:pt x="2976" y="12"/>
                      </a:cubicBezTo>
                      <a:cubicBezTo>
                        <a:pt x="3056" y="17"/>
                        <a:pt x="3141" y="0"/>
                        <a:pt x="3216" y="28"/>
                      </a:cubicBezTo>
                      <a:cubicBezTo>
                        <a:pt x="3241" y="38"/>
                        <a:pt x="3232" y="81"/>
                        <a:pt x="3232" y="108"/>
                      </a:cubicBezTo>
                      <a:cubicBezTo>
                        <a:pt x="3232" y="174"/>
                        <a:pt x="3214" y="314"/>
                        <a:pt x="3152" y="364"/>
                      </a:cubicBezTo>
                      <a:cubicBezTo>
                        <a:pt x="3139" y="375"/>
                        <a:pt x="3119" y="372"/>
                        <a:pt x="3104" y="380"/>
                      </a:cubicBezTo>
                      <a:cubicBezTo>
                        <a:pt x="3070" y="399"/>
                        <a:pt x="3040" y="423"/>
                        <a:pt x="3008" y="444"/>
                      </a:cubicBezTo>
                      <a:cubicBezTo>
                        <a:pt x="2866" y="539"/>
                        <a:pt x="2712" y="618"/>
                        <a:pt x="2544" y="652"/>
                      </a:cubicBezTo>
                      <a:cubicBezTo>
                        <a:pt x="2505" y="678"/>
                        <a:pt x="2351" y="796"/>
                        <a:pt x="2304" y="812"/>
                      </a:cubicBezTo>
                      <a:cubicBezTo>
                        <a:pt x="2220" y="840"/>
                        <a:pt x="2270" y="819"/>
                        <a:pt x="2160" y="892"/>
                      </a:cubicBezTo>
                      <a:cubicBezTo>
                        <a:pt x="2146" y="901"/>
                        <a:pt x="2127" y="900"/>
                        <a:pt x="2112" y="908"/>
                      </a:cubicBezTo>
                      <a:cubicBezTo>
                        <a:pt x="2078" y="927"/>
                        <a:pt x="2016" y="972"/>
                        <a:pt x="2016" y="972"/>
                      </a:cubicBezTo>
                      <a:cubicBezTo>
                        <a:pt x="2005" y="988"/>
                        <a:pt x="2000" y="1010"/>
                        <a:pt x="1984" y="1020"/>
                      </a:cubicBezTo>
                      <a:cubicBezTo>
                        <a:pt x="1955" y="1038"/>
                        <a:pt x="1916" y="1033"/>
                        <a:pt x="1888" y="1052"/>
                      </a:cubicBezTo>
                      <a:cubicBezTo>
                        <a:pt x="1872" y="1063"/>
                        <a:pt x="1858" y="1076"/>
                        <a:pt x="1840" y="1084"/>
                      </a:cubicBezTo>
                      <a:cubicBezTo>
                        <a:pt x="1809" y="1098"/>
                        <a:pt x="1772" y="1097"/>
                        <a:pt x="1744" y="1116"/>
                      </a:cubicBezTo>
                      <a:cubicBezTo>
                        <a:pt x="1697" y="1148"/>
                        <a:pt x="1606" y="1198"/>
                        <a:pt x="1552" y="1212"/>
                      </a:cubicBezTo>
                      <a:cubicBezTo>
                        <a:pt x="1515" y="1221"/>
                        <a:pt x="1461" y="1226"/>
                        <a:pt x="1424" y="1244"/>
                      </a:cubicBezTo>
                      <a:cubicBezTo>
                        <a:pt x="1407" y="1253"/>
                        <a:pt x="1394" y="1270"/>
                        <a:pt x="1376" y="1276"/>
                      </a:cubicBezTo>
                      <a:cubicBezTo>
                        <a:pt x="1324" y="1292"/>
                        <a:pt x="1268" y="1291"/>
                        <a:pt x="1216" y="1308"/>
                      </a:cubicBezTo>
                      <a:cubicBezTo>
                        <a:pt x="1200" y="1313"/>
                        <a:pt x="1184" y="1319"/>
                        <a:pt x="1168" y="1324"/>
                      </a:cubicBezTo>
                      <a:cubicBezTo>
                        <a:pt x="1152" y="1340"/>
                        <a:pt x="1133" y="1353"/>
                        <a:pt x="1120" y="1372"/>
                      </a:cubicBezTo>
                      <a:cubicBezTo>
                        <a:pt x="1081" y="1430"/>
                        <a:pt x="1132" y="1415"/>
                        <a:pt x="1072" y="1468"/>
                      </a:cubicBezTo>
                      <a:cubicBezTo>
                        <a:pt x="1043" y="1493"/>
                        <a:pt x="1008" y="1511"/>
                        <a:pt x="976" y="1532"/>
                      </a:cubicBezTo>
                      <a:cubicBezTo>
                        <a:pt x="960" y="1543"/>
                        <a:pt x="928" y="1564"/>
                        <a:pt x="928" y="1564"/>
                      </a:cubicBezTo>
                      <a:cubicBezTo>
                        <a:pt x="907" y="1596"/>
                        <a:pt x="900" y="1648"/>
                        <a:pt x="864" y="1660"/>
                      </a:cubicBezTo>
                      <a:cubicBezTo>
                        <a:pt x="780" y="1688"/>
                        <a:pt x="830" y="1667"/>
                        <a:pt x="720" y="1740"/>
                      </a:cubicBezTo>
                      <a:cubicBezTo>
                        <a:pt x="704" y="1751"/>
                        <a:pt x="688" y="1761"/>
                        <a:pt x="672" y="1772"/>
                      </a:cubicBezTo>
                      <a:cubicBezTo>
                        <a:pt x="656" y="1783"/>
                        <a:pt x="624" y="1804"/>
                        <a:pt x="624" y="1804"/>
                      </a:cubicBezTo>
                      <a:cubicBezTo>
                        <a:pt x="539" y="1932"/>
                        <a:pt x="651" y="1777"/>
                        <a:pt x="544" y="1884"/>
                      </a:cubicBezTo>
                      <a:cubicBezTo>
                        <a:pt x="530" y="1898"/>
                        <a:pt x="527" y="1920"/>
                        <a:pt x="512" y="1932"/>
                      </a:cubicBezTo>
                      <a:cubicBezTo>
                        <a:pt x="499" y="1943"/>
                        <a:pt x="479" y="1940"/>
                        <a:pt x="464" y="1948"/>
                      </a:cubicBezTo>
                      <a:cubicBezTo>
                        <a:pt x="363" y="2004"/>
                        <a:pt x="286" y="2071"/>
                        <a:pt x="176" y="2108"/>
                      </a:cubicBezTo>
                      <a:cubicBezTo>
                        <a:pt x="125" y="2184"/>
                        <a:pt x="162" y="2150"/>
                        <a:pt x="48" y="2188"/>
                      </a:cubicBezTo>
                      <a:cubicBezTo>
                        <a:pt x="30" y="2194"/>
                        <a:pt x="0" y="2220"/>
                        <a:pt x="0" y="222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8" name="Freeform 164"/>
                <p:cNvSpPr>
                  <a:spLocks/>
                </p:cNvSpPr>
                <p:nvPr/>
              </p:nvSpPr>
              <p:spPr bwMode="auto">
                <a:xfrm>
                  <a:off x="3680" y="6445"/>
                  <a:ext cx="599" cy="259"/>
                </a:xfrm>
                <a:custGeom>
                  <a:avLst/>
                  <a:gdLst/>
                  <a:ahLst/>
                  <a:cxnLst>
                    <a:cxn ang="0">
                      <a:pos x="576" y="19"/>
                    </a:cxn>
                    <a:cxn ang="0">
                      <a:pos x="496" y="83"/>
                    </a:cxn>
                    <a:cxn ang="0">
                      <a:pos x="448" y="99"/>
                    </a:cxn>
                    <a:cxn ang="0">
                      <a:pos x="400" y="131"/>
                    </a:cxn>
                    <a:cxn ang="0">
                      <a:pos x="352" y="147"/>
                    </a:cxn>
                    <a:cxn ang="0">
                      <a:pos x="304" y="179"/>
                    </a:cxn>
                    <a:cxn ang="0">
                      <a:pos x="0" y="259"/>
                    </a:cxn>
                  </a:cxnLst>
                  <a:rect l="0" t="0" r="r" b="b"/>
                  <a:pathLst>
                    <a:path w="599" h="259">
                      <a:moveTo>
                        <a:pt x="576" y="19"/>
                      </a:moveTo>
                      <a:cubicBezTo>
                        <a:pt x="455" y="59"/>
                        <a:pt x="599" y="0"/>
                        <a:pt x="496" y="83"/>
                      </a:cubicBezTo>
                      <a:cubicBezTo>
                        <a:pt x="483" y="94"/>
                        <a:pt x="463" y="91"/>
                        <a:pt x="448" y="99"/>
                      </a:cubicBezTo>
                      <a:cubicBezTo>
                        <a:pt x="431" y="108"/>
                        <a:pt x="417" y="122"/>
                        <a:pt x="400" y="131"/>
                      </a:cubicBezTo>
                      <a:cubicBezTo>
                        <a:pt x="385" y="139"/>
                        <a:pt x="367" y="139"/>
                        <a:pt x="352" y="147"/>
                      </a:cubicBezTo>
                      <a:cubicBezTo>
                        <a:pt x="335" y="156"/>
                        <a:pt x="322" y="171"/>
                        <a:pt x="304" y="179"/>
                      </a:cubicBezTo>
                      <a:cubicBezTo>
                        <a:pt x="217" y="218"/>
                        <a:pt x="97" y="259"/>
                        <a:pt x="0" y="25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49" name="Freeform 165"/>
                <p:cNvSpPr>
                  <a:spLocks/>
                </p:cNvSpPr>
                <p:nvPr/>
              </p:nvSpPr>
              <p:spPr bwMode="auto">
                <a:xfrm>
                  <a:off x="6672" y="4640"/>
                  <a:ext cx="64" cy="3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4" y="320"/>
                    </a:cxn>
                  </a:cxnLst>
                  <a:rect l="0" t="0" r="r" b="b"/>
                  <a:pathLst>
                    <a:path w="64" h="320">
                      <a:moveTo>
                        <a:pt x="0" y="0"/>
                      </a:moveTo>
                      <a:cubicBezTo>
                        <a:pt x="59" y="89"/>
                        <a:pt x="64" y="215"/>
                        <a:pt x="64" y="32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0" name="Freeform 166"/>
                <p:cNvSpPr>
                  <a:spLocks/>
                </p:cNvSpPr>
                <p:nvPr/>
              </p:nvSpPr>
              <p:spPr bwMode="auto">
                <a:xfrm>
                  <a:off x="6080" y="4864"/>
                  <a:ext cx="50" cy="4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8" y="448"/>
                    </a:cxn>
                  </a:cxnLst>
                  <a:rect l="0" t="0" r="r" b="b"/>
                  <a:pathLst>
                    <a:path w="50" h="448">
                      <a:moveTo>
                        <a:pt x="0" y="0"/>
                      </a:moveTo>
                      <a:cubicBezTo>
                        <a:pt x="50" y="149"/>
                        <a:pt x="48" y="290"/>
                        <a:pt x="48" y="448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1" name="Freeform 167"/>
                <p:cNvSpPr>
                  <a:spLocks/>
                </p:cNvSpPr>
                <p:nvPr/>
              </p:nvSpPr>
              <p:spPr bwMode="auto">
                <a:xfrm>
                  <a:off x="5312" y="4992"/>
                  <a:ext cx="75" cy="624"/>
                </a:xfrm>
                <a:custGeom>
                  <a:avLst/>
                  <a:gdLst/>
                  <a:ahLst/>
                  <a:cxnLst>
                    <a:cxn ang="0">
                      <a:pos x="32" y="0"/>
                    </a:cxn>
                    <a:cxn ang="0">
                      <a:pos x="0" y="624"/>
                    </a:cxn>
                  </a:cxnLst>
                  <a:rect l="0" t="0" r="r" b="b"/>
                  <a:pathLst>
                    <a:path w="75" h="624">
                      <a:moveTo>
                        <a:pt x="32" y="0"/>
                      </a:moveTo>
                      <a:cubicBezTo>
                        <a:pt x="75" y="213"/>
                        <a:pt x="0" y="416"/>
                        <a:pt x="0" y="624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552" name="Group 168"/>
              <p:cNvGrpSpPr>
                <a:grpSpLocks/>
              </p:cNvGrpSpPr>
              <p:nvPr/>
            </p:nvGrpSpPr>
            <p:grpSpPr bwMode="auto">
              <a:xfrm>
                <a:off x="4832" y="2912"/>
                <a:ext cx="976" cy="3088"/>
                <a:chOff x="3488" y="3328"/>
                <a:chExt cx="976" cy="3088"/>
              </a:xfrm>
            </p:grpSpPr>
            <p:sp>
              <p:nvSpPr>
                <p:cNvPr id="16553" name="Freeform 169"/>
                <p:cNvSpPr>
                  <a:spLocks/>
                </p:cNvSpPr>
                <p:nvPr/>
              </p:nvSpPr>
              <p:spPr bwMode="auto">
                <a:xfrm>
                  <a:off x="3488" y="3328"/>
                  <a:ext cx="144" cy="20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560"/>
                    </a:cxn>
                    <a:cxn ang="0">
                      <a:pos x="144" y="1008"/>
                    </a:cxn>
                    <a:cxn ang="0">
                      <a:pos x="128" y="1168"/>
                    </a:cxn>
                    <a:cxn ang="0">
                      <a:pos x="96" y="1296"/>
                    </a:cxn>
                    <a:cxn ang="0">
                      <a:pos x="144" y="2000"/>
                    </a:cxn>
                  </a:cxnLst>
                  <a:rect l="0" t="0" r="r" b="b"/>
                  <a:pathLst>
                    <a:path w="144" h="2000">
                      <a:moveTo>
                        <a:pt x="0" y="0"/>
                      </a:moveTo>
                      <a:cubicBezTo>
                        <a:pt x="61" y="183"/>
                        <a:pt x="75" y="369"/>
                        <a:pt x="96" y="560"/>
                      </a:cubicBezTo>
                      <a:cubicBezTo>
                        <a:pt x="113" y="711"/>
                        <a:pt x="133" y="856"/>
                        <a:pt x="144" y="1008"/>
                      </a:cubicBezTo>
                      <a:cubicBezTo>
                        <a:pt x="139" y="1061"/>
                        <a:pt x="137" y="1115"/>
                        <a:pt x="128" y="1168"/>
                      </a:cubicBezTo>
                      <a:cubicBezTo>
                        <a:pt x="121" y="1211"/>
                        <a:pt x="96" y="1296"/>
                        <a:pt x="96" y="1296"/>
                      </a:cubicBezTo>
                      <a:cubicBezTo>
                        <a:pt x="102" y="1538"/>
                        <a:pt x="36" y="1785"/>
                        <a:pt x="144" y="2000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4" name="Freeform 170"/>
                <p:cNvSpPr>
                  <a:spLocks/>
                </p:cNvSpPr>
                <p:nvPr/>
              </p:nvSpPr>
              <p:spPr bwMode="auto">
                <a:xfrm>
                  <a:off x="3668" y="5785"/>
                  <a:ext cx="156" cy="631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60" y="135"/>
                    </a:cxn>
                    <a:cxn ang="0">
                      <a:pos x="140" y="407"/>
                    </a:cxn>
                    <a:cxn ang="0">
                      <a:pos x="156" y="631"/>
                    </a:cxn>
                  </a:cxnLst>
                  <a:rect l="0" t="0" r="r" b="b"/>
                  <a:pathLst>
                    <a:path w="156" h="631">
                      <a:moveTo>
                        <a:pt x="12" y="7"/>
                      </a:moveTo>
                      <a:cubicBezTo>
                        <a:pt x="50" y="197"/>
                        <a:pt x="0" y="0"/>
                        <a:pt x="60" y="135"/>
                      </a:cubicBezTo>
                      <a:cubicBezTo>
                        <a:pt x="99" y="222"/>
                        <a:pt x="110" y="318"/>
                        <a:pt x="140" y="407"/>
                      </a:cubicBezTo>
                      <a:cubicBezTo>
                        <a:pt x="145" y="482"/>
                        <a:pt x="156" y="631"/>
                        <a:pt x="156" y="631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555" name="Freeform 171"/>
                <p:cNvSpPr>
                  <a:spLocks/>
                </p:cNvSpPr>
                <p:nvPr/>
              </p:nvSpPr>
              <p:spPr bwMode="auto">
                <a:xfrm>
                  <a:off x="4086" y="3456"/>
                  <a:ext cx="378" cy="2512"/>
                </a:xfrm>
                <a:custGeom>
                  <a:avLst/>
                  <a:gdLst/>
                  <a:ahLst/>
                  <a:cxnLst>
                    <a:cxn ang="0">
                      <a:pos x="378" y="0"/>
                    </a:cxn>
                    <a:cxn ang="0">
                      <a:pos x="362" y="48"/>
                    </a:cxn>
                    <a:cxn ang="0">
                      <a:pos x="298" y="144"/>
                    </a:cxn>
                    <a:cxn ang="0">
                      <a:pos x="266" y="272"/>
                    </a:cxn>
                    <a:cxn ang="0">
                      <a:pos x="234" y="320"/>
                    </a:cxn>
                    <a:cxn ang="0">
                      <a:pos x="154" y="560"/>
                    </a:cxn>
                    <a:cxn ang="0">
                      <a:pos x="90" y="656"/>
                    </a:cxn>
                    <a:cxn ang="0">
                      <a:pos x="10" y="1008"/>
                    </a:cxn>
                    <a:cxn ang="0">
                      <a:pos x="58" y="1568"/>
                    </a:cxn>
                    <a:cxn ang="0">
                      <a:pos x="154" y="1856"/>
                    </a:cxn>
                    <a:cxn ang="0">
                      <a:pos x="330" y="2384"/>
                    </a:cxn>
                    <a:cxn ang="0">
                      <a:pos x="330" y="2512"/>
                    </a:cxn>
                  </a:cxnLst>
                  <a:rect l="0" t="0" r="r" b="b"/>
                  <a:pathLst>
                    <a:path w="378" h="2512">
                      <a:moveTo>
                        <a:pt x="378" y="0"/>
                      </a:moveTo>
                      <a:cubicBezTo>
                        <a:pt x="373" y="16"/>
                        <a:pt x="370" y="33"/>
                        <a:pt x="362" y="48"/>
                      </a:cubicBezTo>
                      <a:cubicBezTo>
                        <a:pt x="343" y="82"/>
                        <a:pt x="298" y="144"/>
                        <a:pt x="298" y="144"/>
                      </a:cubicBezTo>
                      <a:cubicBezTo>
                        <a:pt x="292" y="174"/>
                        <a:pt x="282" y="239"/>
                        <a:pt x="266" y="272"/>
                      </a:cubicBezTo>
                      <a:cubicBezTo>
                        <a:pt x="257" y="289"/>
                        <a:pt x="242" y="302"/>
                        <a:pt x="234" y="320"/>
                      </a:cubicBezTo>
                      <a:cubicBezTo>
                        <a:pt x="201" y="395"/>
                        <a:pt x="180" y="482"/>
                        <a:pt x="154" y="560"/>
                      </a:cubicBezTo>
                      <a:cubicBezTo>
                        <a:pt x="142" y="596"/>
                        <a:pt x="102" y="620"/>
                        <a:pt x="90" y="656"/>
                      </a:cubicBezTo>
                      <a:cubicBezTo>
                        <a:pt x="51" y="772"/>
                        <a:pt x="34" y="888"/>
                        <a:pt x="10" y="1008"/>
                      </a:cubicBezTo>
                      <a:cubicBezTo>
                        <a:pt x="28" y="1462"/>
                        <a:pt x="0" y="1277"/>
                        <a:pt x="58" y="1568"/>
                      </a:cubicBezTo>
                      <a:cubicBezTo>
                        <a:pt x="77" y="1664"/>
                        <a:pt x="123" y="1763"/>
                        <a:pt x="154" y="1856"/>
                      </a:cubicBezTo>
                      <a:cubicBezTo>
                        <a:pt x="213" y="2032"/>
                        <a:pt x="271" y="2208"/>
                        <a:pt x="330" y="2384"/>
                      </a:cubicBezTo>
                      <a:cubicBezTo>
                        <a:pt x="343" y="2424"/>
                        <a:pt x="330" y="2469"/>
                        <a:pt x="330" y="2512"/>
                      </a:cubicBezTo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556" name="Freeform 172"/>
              <p:cNvSpPr>
                <a:spLocks/>
              </p:cNvSpPr>
              <p:nvPr/>
            </p:nvSpPr>
            <p:spPr bwMode="auto">
              <a:xfrm>
                <a:off x="4336" y="1146"/>
                <a:ext cx="464" cy="438"/>
              </a:xfrm>
              <a:custGeom>
                <a:avLst/>
                <a:gdLst/>
                <a:ahLst/>
                <a:cxnLst>
                  <a:cxn ang="0">
                    <a:pos x="464" y="22"/>
                  </a:cxn>
                  <a:cxn ang="0">
                    <a:pos x="416" y="6"/>
                  </a:cxn>
                  <a:cxn ang="0">
                    <a:pos x="384" y="54"/>
                  </a:cxn>
                  <a:cxn ang="0">
                    <a:pos x="336" y="86"/>
                  </a:cxn>
                  <a:cxn ang="0">
                    <a:pos x="304" y="134"/>
                  </a:cxn>
                  <a:cxn ang="0">
                    <a:pos x="256" y="150"/>
                  </a:cxn>
                  <a:cxn ang="0">
                    <a:pos x="144" y="278"/>
                  </a:cxn>
                  <a:cxn ang="0">
                    <a:pos x="112" y="326"/>
                  </a:cxn>
                  <a:cxn ang="0">
                    <a:pos x="16" y="390"/>
                  </a:cxn>
                  <a:cxn ang="0">
                    <a:pos x="0" y="438"/>
                  </a:cxn>
                </a:cxnLst>
                <a:rect l="0" t="0" r="r" b="b"/>
                <a:pathLst>
                  <a:path w="464" h="438">
                    <a:moveTo>
                      <a:pt x="464" y="22"/>
                    </a:moveTo>
                    <a:cubicBezTo>
                      <a:pt x="448" y="17"/>
                      <a:pt x="432" y="0"/>
                      <a:pt x="416" y="6"/>
                    </a:cubicBezTo>
                    <a:cubicBezTo>
                      <a:pt x="398" y="13"/>
                      <a:pt x="398" y="40"/>
                      <a:pt x="384" y="54"/>
                    </a:cubicBezTo>
                    <a:cubicBezTo>
                      <a:pt x="370" y="68"/>
                      <a:pt x="352" y="75"/>
                      <a:pt x="336" y="86"/>
                    </a:cubicBezTo>
                    <a:cubicBezTo>
                      <a:pt x="325" y="102"/>
                      <a:pt x="319" y="122"/>
                      <a:pt x="304" y="134"/>
                    </a:cubicBezTo>
                    <a:cubicBezTo>
                      <a:pt x="291" y="145"/>
                      <a:pt x="268" y="138"/>
                      <a:pt x="256" y="150"/>
                    </a:cubicBezTo>
                    <a:cubicBezTo>
                      <a:pt x="69" y="337"/>
                      <a:pt x="280" y="187"/>
                      <a:pt x="144" y="278"/>
                    </a:cubicBezTo>
                    <a:cubicBezTo>
                      <a:pt x="133" y="294"/>
                      <a:pt x="126" y="313"/>
                      <a:pt x="112" y="326"/>
                    </a:cubicBezTo>
                    <a:cubicBezTo>
                      <a:pt x="83" y="351"/>
                      <a:pt x="16" y="390"/>
                      <a:pt x="16" y="390"/>
                    </a:cubicBezTo>
                    <a:cubicBezTo>
                      <a:pt x="11" y="406"/>
                      <a:pt x="0" y="438"/>
                      <a:pt x="0" y="438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EFFFF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D9C3A9-565C-44AF-88CF-BF21D8A504B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EFFFF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B5D17-B2F9-4D0B-8E9D-EEE89917EA7B}" type="slidenum">
              <a:rPr lang="en-US"/>
              <a:pPr/>
              <a:t>1</a:t>
            </a:fld>
            <a:endParaRPr lang="en-US"/>
          </a:p>
        </p:txBody>
      </p:sp>
      <p:sp>
        <p:nvSpPr>
          <p:cNvPr id="71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55738"/>
            <a:ext cx="8286750" cy="3657600"/>
          </a:xfrm>
        </p:spPr>
        <p:txBody>
          <a:bodyPr/>
          <a:lstStyle/>
          <a:p>
            <a:r>
              <a:rPr lang="en-GB" sz="5400" b="1" i="1"/>
              <a:t>Whole number </a:t>
            </a:r>
            <a:br>
              <a:rPr lang="en-GB" sz="5400" b="1" i="1"/>
            </a:br>
            <a:r>
              <a:rPr lang="en-GB" sz="5400" b="1" i="1"/>
              <a:t>Place Value 1 –</a:t>
            </a:r>
            <a:br>
              <a:rPr lang="en-GB" sz="5400" b="1" i="1"/>
            </a:br>
            <a:r>
              <a:rPr lang="en-GB" sz="2800" b="1" i="1"/>
              <a:t/>
            </a:r>
            <a:br>
              <a:rPr lang="en-GB" sz="2800" b="1" i="1"/>
            </a:br>
            <a:r>
              <a:rPr lang="en-GB" sz="5400" b="1" i="1">
                <a:latin typeface="Comic Sans MS" pitchFamily="66" charset="0"/>
              </a:rPr>
              <a:t>Cubes, Sticks and Slabs</a:t>
            </a:r>
            <a:endParaRPr lang="en-US" sz="5400" b="1" i="1">
              <a:latin typeface="Comic Sans MS" pitchFamily="66" charset="0"/>
            </a:endParaRPr>
          </a:p>
        </p:txBody>
      </p:sp>
      <p:sp>
        <p:nvSpPr>
          <p:cNvPr id="711686" name="Oval 6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1688" name="Text Box 8"/>
          <p:cNvSpPr txBox="1">
            <a:spLocks noChangeArrowheads="1"/>
          </p:cNvSpPr>
          <p:nvPr/>
        </p:nvSpPr>
        <p:spPr bwMode="auto">
          <a:xfrm>
            <a:off x="485775" y="203200"/>
            <a:ext cx="79756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>
                <a:latin typeface="Comic Sans MS" pitchFamily="66" charset="0"/>
              </a:rPr>
              <a:t>Teaching Mathematics Visually and Actively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711689" name="Text Box 9"/>
          <p:cNvSpPr txBox="1">
            <a:spLocks noChangeArrowheads="1"/>
          </p:cNvSpPr>
          <p:nvPr/>
        </p:nvSpPr>
        <p:spPr bwMode="auto">
          <a:xfrm>
            <a:off x="5651500" y="6400800"/>
            <a:ext cx="3078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400" i="1">
                <a:latin typeface="Comic Sans MS" pitchFamily="66" charset="0"/>
              </a:rPr>
              <a:t>Tandi Clausen-May</a:t>
            </a:r>
            <a:endParaRPr lang="en-US" sz="2400" i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168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EFFFF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EBB77-579F-4232-A4C7-A013CD2F47C5}" type="slidenum">
              <a:rPr lang="en-US"/>
              <a:pPr/>
              <a:t>2</a:t>
            </a:fld>
            <a:endParaRPr lang="en-US"/>
          </a:p>
        </p:txBody>
      </p:sp>
      <p:sp>
        <p:nvSpPr>
          <p:cNvPr id="825346" name="Text Box 2"/>
          <p:cNvSpPr txBox="1">
            <a:spLocks noChangeArrowheads="1"/>
          </p:cNvSpPr>
          <p:nvPr/>
        </p:nvSpPr>
        <p:spPr bwMode="auto">
          <a:xfrm>
            <a:off x="1147763" y="941388"/>
            <a:ext cx="5835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600" b="1"/>
              <a:t>Click the mouse only when you see a </a:t>
            </a:r>
            <a:endParaRPr lang="en-US" sz="3600" b="1"/>
          </a:p>
        </p:txBody>
      </p:sp>
      <p:sp>
        <p:nvSpPr>
          <p:cNvPr id="825347" name="Oval 3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5348" name="Oval 4"/>
          <p:cNvSpPr>
            <a:spLocks noChangeArrowheads="1"/>
          </p:cNvSpPr>
          <p:nvPr/>
        </p:nvSpPr>
        <p:spPr bwMode="auto">
          <a:xfrm>
            <a:off x="8809038" y="6553200"/>
            <a:ext cx="334962" cy="304800"/>
          </a:xfrm>
          <a:prstGeom prst="ellipse">
            <a:avLst/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5349" name="Oval 5"/>
          <p:cNvSpPr>
            <a:spLocks noChangeArrowheads="1"/>
          </p:cNvSpPr>
          <p:nvPr/>
        </p:nvSpPr>
        <p:spPr bwMode="auto">
          <a:xfrm>
            <a:off x="4770438" y="1689100"/>
            <a:ext cx="334962" cy="3048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25350" name="Text Box 6"/>
          <p:cNvSpPr txBox="1">
            <a:spLocks noChangeArrowheads="1"/>
          </p:cNvSpPr>
          <p:nvPr/>
        </p:nvSpPr>
        <p:spPr bwMode="auto">
          <a:xfrm>
            <a:off x="1220788" y="2608263"/>
            <a:ext cx="5835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600" b="1" i="1"/>
              <a:t>Otherwise you will miss the animations!</a:t>
            </a:r>
            <a:r>
              <a:rPr lang="en-GB" sz="3600" b="1"/>
              <a:t> </a:t>
            </a:r>
            <a:endParaRPr lang="en-US" sz="3600" b="1"/>
          </a:p>
        </p:txBody>
      </p:sp>
      <p:sp>
        <p:nvSpPr>
          <p:cNvPr id="825351" name="Text Box 7"/>
          <p:cNvSpPr txBox="1">
            <a:spLocks noChangeArrowheads="1"/>
          </p:cNvSpPr>
          <p:nvPr/>
        </p:nvSpPr>
        <p:spPr bwMode="auto">
          <a:xfrm>
            <a:off x="1400175" y="5300663"/>
            <a:ext cx="583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600" b="1" i="1"/>
              <a:t>Click the mouse now!</a:t>
            </a:r>
            <a:endParaRPr lang="en-US" sz="3600" b="1" i="1"/>
          </a:p>
        </p:txBody>
      </p:sp>
      <p:sp>
        <p:nvSpPr>
          <p:cNvPr id="825352" name="Line 8"/>
          <p:cNvSpPr>
            <a:spLocks noChangeShapeType="1"/>
          </p:cNvSpPr>
          <p:nvPr/>
        </p:nvSpPr>
        <p:spPr bwMode="auto">
          <a:xfrm>
            <a:off x="8061325" y="5543550"/>
            <a:ext cx="661988" cy="84296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D9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3F-7721-4278-B8B2-FF2E8D57B56D}" type="slidenum">
              <a:rPr lang="en-US"/>
              <a:pPr/>
              <a:t>3</a:t>
            </a:fld>
            <a:endParaRPr lang="en-US"/>
          </a:p>
        </p:txBody>
      </p:sp>
      <p:grpSp>
        <p:nvGrpSpPr>
          <p:cNvPr id="712706" name="Group 2"/>
          <p:cNvGrpSpPr>
            <a:grpSpLocks/>
          </p:cNvGrpSpPr>
          <p:nvPr/>
        </p:nvGrpSpPr>
        <p:grpSpPr bwMode="auto">
          <a:xfrm>
            <a:off x="3919538" y="5672138"/>
            <a:ext cx="492125" cy="968375"/>
            <a:chOff x="1381" y="3480"/>
            <a:chExt cx="310" cy="610"/>
          </a:xfrm>
        </p:grpSpPr>
        <p:sp>
          <p:nvSpPr>
            <p:cNvPr id="712707" name="Text Box 3"/>
            <p:cNvSpPr txBox="1">
              <a:spLocks noChangeArrowheads="1"/>
            </p:cNvSpPr>
            <p:nvPr/>
          </p:nvSpPr>
          <p:spPr bwMode="auto">
            <a:xfrm>
              <a:off x="1398" y="3802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</a:t>
              </a:r>
              <a:endParaRPr lang="en-US" sz="2400" b="1"/>
            </a:p>
          </p:txBody>
        </p:sp>
        <p:sp>
          <p:nvSpPr>
            <p:cNvPr id="712708" name="AutoShape 4"/>
            <p:cNvSpPr>
              <a:spLocks noChangeArrowheads="1"/>
            </p:cNvSpPr>
            <p:nvPr/>
          </p:nvSpPr>
          <p:spPr bwMode="auto">
            <a:xfrm>
              <a:off x="1381" y="3480"/>
              <a:ext cx="310" cy="309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2709" name="AutoShape 5"/>
          <p:cNvSpPr>
            <a:spLocks noChangeArrowheads="1"/>
          </p:cNvSpPr>
          <p:nvPr/>
        </p:nvSpPr>
        <p:spPr bwMode="auto">
          <a:xfrm>
            <a:off x="5041900" y="4546600"/>
            <a:ext cx="492125" cy="490538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0" name="AutoShape 6"/>
          <p:cNvSpPr>
            <a:spLocks noChangeArrowheads="1"/>
          </p:cNvSpPr>
          <p:nvPr/>
        </p:nvSpPr>
        <p:spPr bwMode="auto">
          <a:xfrm>
            <a:off x="4918075" y="4672013"/>
            <a:ext cx="490538" cy="490537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1" name="AutoShape 7"/>
          <p:cNvSpPr>
            <a:spLocks noChangeArrowheads="1"/>
          </p:cNvSpPr>
          <p:nvPr/>
        </p:nvSpPr>
        <p:spPr bwMode="auto">
          <a:xfrm>
            <a:off x="4786313" y="4795838"/>
            <a:ext cx="492125" cy="490537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2" name="AutoShape 8"/>
          <p:cNvSpPr>
            <a:spLocks noChangeArrowheads="1"/>
          </p:cNvSpPr>
          <p:nvPr/>
        </p:nvSpPr>
        <p:spPr bwMode="auto">
          <a:xfrm>
            <a:off x="4660900" y="4921250"/>
            <a:ext cx="492125" cy="490538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3" name="AutoShape 9"/>
          <p:cNvSpPr>
            <a:spLocks noChangeArrowheads="1"/>
          </p:cNvSpPr>
          <p:nvPr/>
        </p:nvSpPr>
        <p:spPr bwMode="auto">
          <a:xfrm>
            <a:off x="4543425" y="5040313"/>
            <a:ext cx="490538" cy="492125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4" name="AutoShape 10"/>
          <p:cNvSpPr>
            <a:spLocks noChangeArrowheads="1"/>
          </p:cNvSpPr>
          <p:nvPr/>
        </p:nvSpPr>
        <p:spPr bwMode="auto">
          <a:xfrm>
            <a:off x="4418013" y="5165725"/>
            <a:ext cx="490537" cy="490538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5" name="AutoShape 11"/>
          <p:cNvSpPr>
            <a:spLocks noChangeArrowheads="1"/>
          </p:cNvSpPr>
          <p:nvPr/>
        </p:nvSpPr>
        <p:spPr bwMode="auto">
          <a:xfrm>
            <a:off x="4287838" y="5289550"/>
            <a:ext cx="490537" cy="490538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6" name="AutoShape 12"/>
          <p:cNvSpPr>
            <a:spLocks noChangeArrowheads="1"/>
          </p:cNvSpPr>
          <p:nvPr/>
        </p:nvSpPr>
        <p:spPr bwMode="auto">
          <a:xfrm>
            <a:off x="4162425" y="5414963"/>
            <a:ext cx="490538" cy="490537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7" name="AutoShape 13"/>
          <p:cNvSpPr>
            <a:spLocks noChangeArrowheads="1"/>
          </p:cNvSpPr>
          <p:nvPr/>
        </p:nvSpPr>
        <p:spPr bwMode="auto">
          <a:xfrm>
            <a:off x="4043363" y="5540375"/>
            <a:ext cx="490537" cy="490538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2718" name="AutoShape 14"/>
          <p:cNvSpPr>
            <a:spLocks noChangeArrowheads="1"/>
          </p:cNvSpPr>
          <p:nvPr/>
        </p:nvSpPr>
        <p:spPr bwMode="auto">
          <a:xfrm>
            <a:off x="3917950" y="5665788"/>
            <a:ext cx="492125" cy="490537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12719" name="Group 15"/>
          <p:cNvGrpSpPr>
            <a:grpSpLocks/>
          </p:cNvGrpSpPr>
          <p:nvPr/>
        </p:nvGrpSpPr>
        <p:grpSpPr bwMode="auto">
          <a:xfrm>
            <a:off x="3908425" y="4522788"/>
            <a:ext cx="1646238" cy="1670050"/>
            <a:chOff x="1539" y="7296"/>
            <a:chExt cx="984" cy="999"/>
          </a:xfrm>
        </p:grpSpPr>
        <p:sp>
          <p:nvSpPr>
            <p:cNvPr id="712720" name="Freeform 16"/>
            <p:cNvSpPr>
              <a:spLocks/>
            </p:cNvSpPr>
            <p:nvPr/>
          </p:nvSpPr>
          <p:spPr bwMode="auto">
            <a:xfrm>
              <a:off x="1540" y="7298"/>
              <a:ext cx="983" cy="99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2721" name="Line 17"/>
            <p:cNvSpPr>
              <a:spLocks noChangeShapeType="1"/>
            </p:cNvSpPr>
            <p:nvPr/>
          </p:nvSpPr>
          <p:spPr bwMode="auto">
            <a:xfrm>
              <a:off x="1756" y="8077"/>
              <a:ext cx="2" cy="2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2722" name="Freeform 18"/>
            <p:cNvSpPr>
              <a:spLocks/>
            </p:cNvSpPr>
            <p:nvPr/>
          </p:nvSpPr>
          <p:spPr bwMode="auto">
            <a:xfrm>
              <a:off x="1539" y="7296"/>
              <a:ext cx="981" cy="777"/>
            </a:xfrm>
            <a:custGeom>
              <a:avLst/>
              <a:gdLst/>
              <a:ahLst/>
              <a:cxnLst>
                <a:cxn ang="0">
                  <a:pos x="981" y="0"/>
                </a:cxn>
                <a:cxn ang="0">
                  <a:pos x="216" y="777"/>
                </a:cxn>
                <a:cxn ang="0">
                  <a:pos x="0" y="771"/>
                </a:cxn>
              </a:cxnLst>
              <a:rect l="0" t="0" r="r" b="b"/>
              <a:pathLst>
                <a:path w="981" h="777">
                  <a:moveTo>
                    <a:pt x="981" y="0"/>
                  </a:moveTo>
                  <a:lnTo>
                    <a:pt x="216" y="777"/>
                  </a:lnTo>
                  <a:lnTo>
                    <a:pt x="0" y="771"/>
                  </a:lnTo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2723" name="Group 19"/>
          <p:cNvGrpSpPr>
            <a:grpSpLocks/>
          </p:cNvGrpSpPr>
          <p:nvPr/>
        </p:nvGrpSpPr>
        <p:grpSpPr bwMode="auto">
          <a:xfrm>
            <a:off x="3800475" y="4532313"/>
            <a:ext cx="1758950" cy="2128837"/>
            <a:chOff x="2349" y="2583"/>
            <a:chExt cx="1108" cy="1341"/>
          </a:xfrm>
        </p:grpSpPr>
        <p:grpSp>
          <p:nvGrpSpPr>
            <p:cNvPr id="712724" name="Group 20"/>
            <p:cNvGrpSpPr>
              <a:grpSpLocks/>
            </p:cNvGrpSpPr>
            <p:nvPr/>
          </p:nvGrpSpPr>
          <p:grpSpPr bwMode="auto">
            <a:xfrm>
              <a:off x="2420" y="2583"/>
              <a:ext cx="1037" cy="1052"/>
              <a:chOff x="1539" y="7296"/>
              <a:chExt cx="984" cy="999"/>
            </a:xfrm>
          </p:grpSpPr>
          <p:sp>
            <p:nvSpPr>
              <p:cNvPr id="712725" name="Freeform 21"/>
              <p:cNvSpPr>
                <a:spLocks/>
              </p:cNvSpPr>
              <p:nvPr/>
            </p:nvSpPr>
            <p:spPr bwMode="auto">
              <a:xfrm>
                <a:off x="1540" y="7298"/>
                <a:ext cx="983" cy="99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2726" name="Line 22"/>
              <p:cNvSpPr>
                <a:spLocks noChangeShapeType="1"/>
              </p:cNvSpPr>
              <p:nvPr/>
            </p:nvSpPr>
            <p:spPr bwMode="auto">
              <a:xfrm>
                <a:off x="1756" y="8077"/>
                <a:ext cx="2" cy="2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2727" name="Freeform 23"/>
              <p:cNvSpPr>
                <a:spLocks/>
              </p:cNvSpPr>
              <p:nvPr/>
            </p:nvSpPr>
            <p:spPr bwMode="auto">
              <a:xfrm>
                <a:off x="1539" y="7296"/>
                <a:ext cx="981" cy="777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2728" name="Text Box 24"/>
            <p:cNvSpPr txBox="1">
              <a:spLocks noChangeArrowheads="1"/>
            </p:cNvSpPr>
            <p:nvPr/>
          </p:nvSpPr>
          <p:spPr bwMode="auto">
            <a:xfrm>
              <a:off x="2349" y="3636"/>
              <a:ext cx="38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</a:t>
              </a:r>
              <a:endParaRPr lang="en-US" sz="2400" b="1"/>
            </a:p>
          </p:txBody>
        </p:sp>
      </p:grpSp>
      <p:sp>
        <p:nvSpPr>
          <p:cNvPr id="712730" name="Text Box 26"/>
          <p:cNvSpPr txBox="1">
            <a:spLocks noChangeArrowheads="1"/>
          </p:cNvSpPr>
          <p:nvPr/>
        </p:nvSpPr>
        <p:spPr bwMode="auto">
          <a:xfrm>
            <a:off x="1466850" y="4383088"/>
            <a:ext cx="2222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Start with </a:t>
            </a:r>
            <a:br>
              <a:rPr lang="en-GB" sz="3200">
                <a:latin typeface="Comic Sans MS" pitchFamily="66" charset="0"/>
              </a:rPr>
            </a:br>
            <a:r>
              <a:rPr lang="en-GB" sz="3200">
                <a:latin typeface="Comic Sans MS" pitchFamily="66" charset="0"/>
              </a:rPr>
              <a:t>a </a:t>
            </a:r>
            <a:r>
              <a:rPr lang="en-GB" sz="3200" b="1">
                <a:latin typeface="Comic Sans MS" pitchFamily="66" charset="0"/>
              </a:rPr>
              <a:t>1-cube</a:t>
            </a:r>
            <a:r>
              <a:rPr lang="en-GB" sz="3200">
                <a:latin typeface="Comic Sans MS" pitchFamily="66" charset="0"/>
              </a:rPr>
              <a:t>.</a:t>
            </a:r>
          </a:p>
        </p:txBody>
      </p:sp>
      <p:sp>
        <p:nvSpPr>
          <p:cNvPr id="712731" name="Text Box 27"/>
          <p:cNvSpPr txBox="1">
            <a:spLocks noChangeArrowheads="1"/>
          </p:cNvSpPr>
          <p:nvPr/>
        </p:nvSpPr>
        <p:spPr bwMode="auto">
          <a:xfrm>
            <a:off x="5622925" y="5003800"/>
            <a:ext cx="33401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Ten 1-cubes make a </a:t>
            </a:r>
            <a:r>
              <a:rPr lang="en-GB" sz="3200" b="1">
                <a:latin typeface="Comic Sans MS" pitchFamily="66" charset="0"/>
              </a:rPr>
              <a:t>10-stick</a:t>
            </a:r>
            <a:r>
              <a:rPr lang="en-GB" sz="3200">
                <a:latin typeface="Comic Sans MS" pitchFamily="66" charset="0"/>
              </a:rPr>
              <a:t>.</a:t>
            </a:r>
          </a:p>
        </p:txBody>
      </p:sp>
      <p:sp>
        <p:nvSpPr>
          <p:cNvPr id="712733" name="Oval 29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2734" name="Oval 30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1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712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8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8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1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30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12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7127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7127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712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7127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7127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712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7127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712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712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30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712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1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0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300"/>
                            </p:stCondLst>
                            <p:childTnLst>
                              <p:par>
                                <p:cTn id="9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60116E-6 L -0.41372 -0.1244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127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3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2709" grpId="0" animBg="1"/>
      <p:bldP spid="712709" grpId="1" animBg="1"/>
      <p:bldP spid="712710" grpId="0" animBg="1"/>
      <p:bldP spid="712710" grpId="1" animBg="1"/>
      <p:bldP spid="712711" grpId="0" animBg="1"/>
      <p:bldP spid="712711" grpId="1" animBg="1"/>
      <p:bldP spid="712712" grpId="0" animBg="1"/>
      <p:bldP spid="712712" grpId="1" animBg="1"/>
      <p:bldP spid="712713" grpId="0" animBg="1"/>
      <p:bldP spid="712713" grpId="1" animBg="1"/>
      <p:bldP spid="712714" grpId="0" animBg="1"/>
      <p:bldP spid="712714" grpId="1" animBg="1"/>
      <p:bldP spid="712715" grpId="0" animBg="1"/>
      <p:bldP spid="712715" grpId="1" animBg="1"/>
      <p:bldP spid="712716" grpId="0" animBg="1"/>
      <p:bldP spid="712716" grpId="1" animBg="1"/>
      <p:bldP spid="712717" grpId="0" animBg="1"/>
      <p:bldP spid="712717" grpId="1" animBg="1"/>
      <p:bldP spid="712718" grpId="0" animBg="1"/>
      <p:bldP spid="712718" grpId="1" animBg="1"/>
      <p:bldP spid="712730" grpId="0"/>
      <p:bldP spid="712731" grpId="0"/>
      <p:bldP spid="712733" grpId="0" animBg="1"/>
      <p:bldP spid="7127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D9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237A-CF75-4B17-9936-8B71C35F5E08}" type="slidenum">
              <a:rPr lang="en-US"/>
              <a:pPr/>
              <a:t>4</a:t>
            </a:fld>
            <a:endParaRPr lang="en-US"/>
          </a:p>
        </p:txBody>
      </p:sp>
      <p:grpSp>
        <p:nvGrpSpPr>
          <p:cNvPr id="713730" name="Group 2"/>
          <p:cNvGrpSpPr>
            <a:grpSpLocks/>
          </p:cNvGrpSpPr>
          <p:nvPr/>
        </p:nvGrpSpPr>
        <p:grpSpPr bwMode="auto">
          <a:xfrm>
            <a:off x="3830638" y="4532313"/>
            <a:ext cx="1758950" cy="2128837"/>
            <a:chOff x="2349" y="2583"/>
            <a:chExt cx="1108" cy="1341"/>
          </a:xfrm>
        </p:grpSpPr>
        <p:grpSp>
          <p:nvGrpSpPr>
            <p:cNvPr id="713731" name="Group 3"/>
            <p:cNvGrpSpPr>
              <a:grpSpLocks/>
            </p:cNvGrpSpPr>
            <p:nvPr/>
          </p:nvGrpSpPr>
          <p:grpSpPr bwMode="auto">
            <a:xfrm>
              <a:off x="2420" y="2583"/>
              <a:ext cx="1037" cy="1052"/>
              <a:chOff x="1539" y="7296"/>
              <a:chExt cx="984" cy="999"/>
            </a:xfrm>
          </p:grpSpPr>
          <p:sp>
            <p:nvSpPr>
              <p:cNvPr id="713732" name="Freeform 4"/>
              <p:cNvSpPr>
                <a:spLocks/>
              </p:cNvSpPr>
              <p:nvPr/>
            </p:nvSpPr>
            <p:spPr bwMode="auto">
              <a:xfrm>
                <a:off x="1540" y="7298"/>
                <a:ext cx="983" cy="99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3733" name="Line 5"/>
              <p:cNvSpPr>
                <a:spLocks noChangeShapeType="1"/>
              </p:cNvSpPr>
              <p:nvPr/>
            </p:nvSpPr>
            <p:spPr bwMode="auto">
              <a:xfrm>
                <a:off x="1756" y="8077"/>
                <a:ext cx="2" cy="2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3734" name="Freeform 6"/>
              <p:cNvSpPr>
                <a:spLocks/>
              </p:cNvSpPr>
              <p:nvPr/>
            </p:nvSpPr>
            <p:spPr bwMode="auto">
              <a:xfrm>
                <a:off x="1539" y="7296"/>
                <a:ext cx="981" cy="777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3735" name="Text Box 7"/>
            <p:cNvSpPr txBox="1">
              <a:spLocks noChangeArrowheads="1"/>
            </p:cNvSpPr>
            <p:nvPr/>
          </p:nvSpPr>
          <p:spPr bwMode="auto">
            <a:xfrm>
              <a:off x="2349" y="3636"/>
              <a:ext cx="38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</a:t>
              </a:r>
              <a:endParaRPr lang="en-US" sz="2400" b="1"/>
            </a:p>
          </p:txBody>
        </p:sp>
      </p:grpSp>
      <p:grpSp>
        <p:nvGrpSpPr>
          <p:cNvPr id="713736" name="Group 8"/>
          <p:cNvGrpSpPr>
            <a:grpSpLocks/>
          </p:cNvGrpSpPr>
          <p:nvPr/>
        </p:nvGrpSpPr>
        <p:grpSpPr bwMode="auto">
          <a:xfrm>
            <a:off x="3911600" y="4525963"/>
            <a:ext cx="1652588" cy="1670050"/>
            <a:chOff x="4215" y="6480"/>
            <a:chExt cx="515" cy="518"/>
          </a:xfrm>
        </p:grpSpPr>
        <p:sp>
          <p:nvSpPr>
            <p:cNvPr id="713737" name="Freeform 9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38" name="Freeform 10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39" name="Line 11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40" name="Group 12"/>
          <p:cNvGrpSpPr>
            <a:grpSpLocks/>
          </p:cNvGrpSpPr>
          <p:nvPr/>
        </p:nvGrpSpPr>
        <p:grpSpPr bwMode="auto">
          <a:xfrm>
            <a:off x="4278313" y="4525963"/>
            <a:ext cx="1651000" cy="1670050"/>
            <a:chOff x="4215" y="6480"/>
            <a:chExt cx="515" cy="518"/>
          </a:xfrm>
        </p:grpSpPr>
        <p:sp>
          <p:nvSpPr>
            <p:cNvPr id="713741" name="Freeform 13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42" name="Freeform 14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43" name="Line 15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44" name="Group 16"/>
          <p:cNvGrpSpPr>
            <a:grpSpLocks/>
          </p:cNvGrpSpPr>
          <p:nvPr/>
        </p:nvGrpSpPr>
        <p:grpSpPr bwMode="auto">
          <a:xfrm>
            <a:off x="4643438" y="4525963"/>
            <a:ext cx="1652587" cy="1670050"/>
            <a:chOff x="4215" y="6480"/>
            <a:chExt cx="515" cy="518"/>
          </a:xfrm>
        </p:grpSpPr>
        <p:sp>
          <p:nvSpPr>
            <p:cNvPr id="713745" name="Freeform 17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46" name="Freeform 18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47" name="Line 19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48" name="Group 20"/>
          <p:cNvGrpSpPr>
            <a:grpSpLocks/>
          </p:cNvGrpSpPr>
          <p:nvPr/>
        </p:nvGrpSpPr>
        <p:grpSpPr bwMode="auto">
          <a:xfrm>
            <a:off x="5010150" y="4525963"/>
            <a:ext cx="1651000" cy="1670050"/>
            <a:chOff x="4215" y="6480"/>
            <a:chExt cx="515" cy="518"/>
          </a:xfrm>
        </p:grpSpPr>
        <p:sp>
          <p:nvSpPr>
            <p:cNvPr id="713749" name="Freeform 21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50" name="Freeform 22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51" name="Line 23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52" name="Group 24"/>
          <p:cNvGrpSpPr>
            <a:grpSpLocks/>
          </p:cNvGrpSpPr>
          <p:nvPr/>
        </p:nvGrpSpPr>
        <p:grpSpPr bwMode="auto">
          <a:xfrm>
            <a:off x="5365750" y="4525963"/>
            <a:ext cx="1652588" cy="1670050"/>
            <a:chOff x="4215" y="6480"/>
            <a:chExt cx="515" cy="518"/>
          </a:xfrm>
        </p:grpSpPr>
        <p:sp>
          <p:nvSpPr>
            <p:cNvPr id="713753" name="Freeform 25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54" name="Freeform 26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55" name="Line 27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56" name="Group 28"/>
          <p:cNvGrpSpPr>
            <a:grpSpLocks/>
          </p:cNvGrpSpPr>
          <p:nvPr/>
        </p:nvGrpSpPr>
        <p:grpSpPr bwMode="auto">
          <a:xfrm>
            <a:off x="5732463" y="4525963"/>
            <a:ext cx="1651000" cy="1670050"/>
            <a:chOff x="4215" y="6480"/>
            <a:chExt cx="515" cy="518"/>
          </a:xfrm>
        </p:grpSpPr>
        <p:sp>
          <p:nvSpPr>
            <p:cNvPr id="713757" name="Freeform 29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58" name="Freeform 30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59" name="Line 31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60" name="Group 32"/>
          <p:cNvGrpSpPr>
            <a:grpSpLocks/>
          </p:cNvGrpSpPr>
          <p:nvPr/>
        </p:nvGrpSpPr>
        <p:grpSpPr bwMode="auto">
          <a:xfrm>
            <a:off x="6083300" y="4525963"/>
            <a:ext cx="1652588" cy="1670050"/>
            <a:chOff x="4215" y="6480"/>
            <a:chExt cx="515" cy="518"/>
          </a:xfrm>
        </p:grpSpPr>
        <p:sp>
          <p:nvSpPr>
            <p:cNvPr id="713761" name="Freeform 33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62" name="Freeform 34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63" name="Line 35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64" name="Group 36"/>
          <p:cNvGrpSpPr>
            <a:grpSpLocks/>
          </p:cNvGrpSpPr>
          <p:nvPr/>
        </p:nvGrpSpPr>
        <p:grpSpPr bwMode="auto">
          <a:xfrm>
            <a:off x="6450013" y="4525963"/>
            <a:ext cx="1651000" cy="1670050"/>
            <a:chOff x="4215" y="6480"/>
            <a:chExt cx="515" cy="518"/>
          </a:xfrm>
        </p:grpSpPr>
        <p:sp>
          <p:nvSpPr>
            <p:cNvPr id="713765" name="Freeform 37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66" name="Freeform 38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67" name="Line 39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68" name="Group 40"/>
          <p:cNvGrpSpPr>
            <a:grpSpLocks/>
          </p:cNvGrpSpPr>
          <p:nvPr/>
        </p:nvGrpSpPr>
        <p:grpSpPr bwMode="auto">
          <a:xfrm>
            <a:off x="6816725" y="4525963"/>
            <a:ext cx="1651000" cy="1670050"/>
            <a:chOff x="4215" y="6480"/>
            <a:chExt cx="515" cy="518"/>
          </a:xfrm>
        </p:grpSpPr>
        <p:sp>
          <p:nvSpPr>
            <p:cNvPr id="713769" name="Freeform 41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70" name="Freeform 42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71" name="Line 43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72" name="Group 44"/>
          <p:cNvGrpSpPr>
            <a:grpSpLocks/>
          </p:cNvGrpSpPr>
          <p:nvPr/>
        </p:nvGrpSpPr>
        <p:grpSpPr bwMode="auto">
          <a:xfrm>
            <a:off x="7181850" y="4525963"/>
            <a:ext cx="1652588" cy="1670050"/>
            <a:chOff x="4215" y="6480"/>
            <a:chExt cx="515" cy="518"/>
          </a:xfrm>
        </p:grpSpPr>
        <p:sp>
          <p:nvSpPr>
            <p:cNvPr id="713773" name="Freeform 45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74" name="Freeform 46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75" name="Line 47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76" name="Group 48"/>
          <p:cNvGrpSpPr>
            <a:grpSpLocks/>
          </p:cNvGrpSpPr>
          <p:nvPr/>
        </p:nvGrpSpPr>
        <p:grpSpPr bwMode="auto">
          <a:xfrm>
            <a:off x="3906838" y="4475163"/>
            <a:ext cx="5026025" cy="1728787"/>
            <a:chOff x="5735" y="2405"/>
            <a:chExt cx="1560" cy="515"/>
          </a:xfrm>
        </p:grpSpPr>
        <p:sp>
          <p:nvSpPr>
            <p:cNvPr id="713777" name="Freeform 49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78" name="Freeform 50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3779" name="Line 51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3780" name="Group 52"/>
          <p:cNvGrpSpPr>
            <a:grpSpLocks/>
          </p:cNvGrpSpPr>
          <p:nvPr/>
        </p:nvGrpSpPr>
        <p:grpSpPr bwMode="auto">
          <a:xfrm>
            <a:off x="3829050" y="4473575"/>
            <a:ext cx="5103813" cy="2174875"/>
            <a:chOff x="1305" y="2635"/>
            <a:chExt cx="3215" cy="1370"/>
          </a:xfrm>
        </p:grpSpPr>
        <p:grpSp>
          <p:nvGrpSpPr>
            <p:cNvPr id="713781" name="Group 53"/>
            <p:cNvGrpSpPr>
              <a:grpSpLocks/>
            </p:cNvGrpSpPr>
            <p:nvPr/>
          </p:nvGrpSpPr>
          <p:grpSpPr bwMode="auto">
            <a:xfrm>
              <a:off x="1354" y="2635"/>
              <a:ext cx="3166" cy="1089"/>
              <a:chOff x="5735" y="2405"/>
              <a:chExt cx="1560" cy="515"/>
            </a:xfrm>
          </p:grpSpPr>
          <p:sp>
            <p:nvSpPr>
              <p:cNvPr id="713782" name="Freeform 54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3783" name="Freeform 55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3784" name="Line 56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3785" name="Text Box 57"/>
            <p:cNvSpPr txBox="1">
              <a:spLocks noChangeArrowheads="1"/>
            </p:cNvSpPr>
            <p:nvPr/>
          </p:nvSpPr>
          <p:spPr bwMode="auto">
            <a:xfrm>
              <a:off x="1305" y="3717"/>
              <a:ext cx="5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100</a:t>
              </a:r>
              <a:endParaRPr lang="en-US" sz="2400" b="1"/>
            </a:p>
          </p:txBody>
        </p:sp>
      </p:grpSp>
      <p:grpSp>
        <p:nvGrpSpPr>
          <p:cNvPr id="713787" name="Group 59"/>
          <p:cNvGrpSpPr>
            <a:grpSpLocks/>
          </p:cNvGrpSpPr>
          <p:nvPr/>
        </p:nvGrpSpPr>
        <p:grpSpPr bwMode="auto">
          <a:xfrm>
            <a:off x="142875" y="4805363"/>
            <a:ext cx="492125" cy="968375"/>
            <a:chOff x="1381" y="3480"/>
            <a:chExt cx="310" cy="610"/>
          </a:xfrm>
        </p:grpSpPr>
        <p:sp>
          <p:nvSpPr>
            <p:cNvPr id="713788" name="Text Box 60"/>
            <p:cNvSpPr txBox="1">
              <a:spLocks noChangeArrowheads="1"/>
            </p:cNvSpPr>
            <p:nvPr/>
          </p:nvSpPr>
          <p:spPr bwMode="auto">
            <a:xfrm>
              <a:off x="1398" y="3802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</a:t>
              </a:r>
              <a:endParaRPr lang="en-US" sz="2400" b="1"/>
            </a:p>
          </p:txBody>
        </p:sp>
        <p:sp>
          <p:nvSpPr>
            <p:cNvPr id="713789" name="AutoShape 61"/>
            <p:cNvSpPr>
              <a:spLocks noChangeArrowheads="1"/>
            </p:cNvSpPr>
            <p:nvPr/>
          </p:nvSpPr>
          <p:spPr bwMode="auto">
            <a:xfrm>
              <a:off x="1381" y="3480"/>
              <a:ext cx="310" cy="309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3790" name="Text Box 62"/>
          <p:cNvSpPr txBox="1">
            <a:spLocks noChangeArrowheads="1"/>
          </p:cNvSpPr>
          <p:nvPr/>
        </p:nvSpPr>
        <p:spPr bwMode="auto">
          <a:xfrm>
            <a:off x="3355975" y="3190875"/>
            <a:ext cx="42275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Ten 10-sticks make </a:t>
            </a:r>
            <a:br>
              <a:rPr lang="en-GB" sz="3200">
                <a:latin typeface="Comic Sans MS" pitchFamily="66" charset="0"/>
              </a:rPr>
            </a:br>
            <a:r>
              <a:rPr lang="en-GB" sz="3200">
                <a:latin typeface="Comic Sans MS" pitchFamily="66" charset="0"/>
              </a:rPr>
              <a:t>a </a:t>
            </a:r>
            <a:r>
              <a:rPr lang="en-GB" sz="3200" b="1">
                <a:latin typeface="Comic Sans MS" pitchFamily="66" charset="0"/>
              </a:rPr>
              <a:t>100-slab</a:t>
            </a:r>
            <a:r>
              <a:rPr lang="en-GB" sz="3200">
                <a:latin typeface="Comic Sans MS" pitchFamily="66" charset="0"/>
              </a:rPr>
              <a:t>.</a:t>
            </a:r>
          </a:p>
        </p:txBody>
      </p:sp>
      <p:sp>
        <p:nvSpPr>
          <p:cNvPr id="713791" name="Oval 63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3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713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13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13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13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137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713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137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13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713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713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7137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713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713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3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1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09827E-6 L -0.41909 -0.31445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137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3790" grpId="0"/>
      <p:bldP spid="71379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D9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40B1F-3695-45B3-9382-01655FA6AEE5}" type="slidenum">
              <a:rPr lang="en-US"/>
              <a:pPr/>
              <a:t>5</a:t>
            </a:fld>
            <a:endParaRPr lang="en-US"/>
          </a:p>
        </p:txBody>
      </p:sp>
      <p:sp>
        <p:nvSpPr>
          <p:cNvPr id="714754" name="Text Box 2"/>
          <p:cNvSpPr txBox="1">
            <a:spLocks noChangeArrowheads="1"/>
          </p:cNvSpPr>
          <p:nvPr/>
        </p:nvSpPr>
        <p:spPr bwMode="auto">
          <a:xfrm>
            <a:off x="4968875" y="6203950"/>
            <a:ext cx="865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/>
              <a:t>1000</a:t>
            </a:r>
            <a:endParaRPr lang="en-US" sz="2400" b="1"/>
          </a:p>
        </p:txBody>
      </p:sp>
      <p:sp>
        <p:nvSpPr>
          <p:cNvPr id="714755" name="Text Box 3"/>
          <p:cNvSpPr txBox="1">
            <a:spLocks noChangeArrowheads="1"/>
          </p:cNvSpPr>
          <p:nvPr/>
        </p:nvSpPr>
        <p:spPr bwMode="auto">
          <a:xfrm>
            <a:off x="1136650" y="3163888"/>
            <a:ext cx="292258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Ten 100-slabs make a </a:t>
            </a:r>
            <a:br>
              <a:rPr lang="en-GB" sz="3200">
                <a:latin typeface="Comic Sans MS" pitchFamily="66" charset="0"/>
              </a:rPr>
            </a:br>
            <a:r>
              <a:rPr lang="en-GB" sz="3200" b="1">
                <a:latin typeface="Comic Sans MS" pitchFamily="66" charset="0"/>
              </a:rPr>
              <a:t>1000-cube</a:t>
            </a:r>
            <a:r>
              <a:rPr lang="en-GB" sz="3200">
                <a:latin typeface="Comic Sans MS" pitchFamily="66" charset="0"/>
              </a:rPr>
              <a:t>.</a:t>
            </a:r>
          </a:p>
        </p:txBody>
      </p:sp>
      <p:grpSp>
        <p:nvGrpSpPr>
          <p:cNvPr id="714756" name="Group 4"/>
          <p:cNvGrpSpPr>
            <a:grpSpLocks/>
          </p:cNvGrpSpPr>
          <p:nvPr/>
        </p:nvGrpSpPr>
        <p:grpSpPr bwMode="auto">
          <a:xfrm>
            <a:off x="3846513" y="1117600"/>
            <a:ext cx="5103812" cy="2174875"/>
            <a:chOff x="1305" y="2635"/>
            <a:chExt cx="3215" cy="1370"/>
          </a:xfrm>
        </p:grpSpPr>
        <p:grpSp>
          <p:nvGrpSpPr>
            <p:cNvPr id="714757" name="Group 5"/>
            <p:cNvGrpSpPr>
              <a:grpSpLocks/>
            </p:cNvGrpSpPr>
            <p:nvPr/>
          </p:nvGrpSpPr>
          <p:grpSpPr bwMode="auto">
            <a:xfrm>
              <a:off x="1354" y="2635"/>
              <a:ext cx="3166" cy="1089"/>
              <a:chOff x="5735" y="2405"/>
              <a:chExt cx="1560" cy="515"/>
            </a:xfrm>
          </p:grpSpPr>
          <p:sp>
            <p:nvSpPr>
              <p:cNvPr id="714758" name="Freeform 6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4759" name="Freeform 7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4760" name="Line 8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4761" name="Text Box 9"/>
            <p:cNvSpPr txBox="1">
              <a:spLocks noChangeArrowheads="1"/>
            </p:cNvSpPr>
            <p:nvPr/>
          </p:nvSpPr>
          <p:spPr bwMode="auto">
            <a:xfrm>
              <a:off x="1305" y="3717"/>
              <a:ext cx="5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100</a:t>
              </a:r>
              <a:endParaRPr lang="en-US" sz="2400" b="1"/>
            </a:p>
          </p:txBody>
        </p:sp>
      </p:grpSp>
      <p:grpSp>
        <p:nvGrpSpPr>
          <p:cNvPr id="714762" name="Group 10"/>
          <p:cNvGrpSpPr>
            <a:grpSpLocks/>
          </p:cNvGrpSpPr>
          <p:nvPr/>
        </p:nvGrpSpPr>
        <p:grpSpPr bwMode="auto">
          <a:xfrm>
            <a:off x="3924300" y="4462463"/>
            <a:ext cx="5027613" cy="1725612"/>
            <a:chOff x="5735" y="2405"/>
            <a:chExt cx="1560" cy="515"/>
          </a:xfrm>
        </p:grpSpPr>
        <p:sp>
          <p:nvSpPr>
            <p:cNvPr id="714763" name="Freeform 11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64" name="Freeform 12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65" name="Line 13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66" name="Group 14"/>
          <p:cNvGrpSpPr>
            <a:grpSpLocks/>
          </p:cNvGrpSpPr>
          <p:nvPr/>
        </p:nvGrpSpPr>
        <p:grpSpPr bwMode="auto">
          <a:xfrm>
            <a:off x="3924300" y="4125913"/>
            <a:ext cx="5027613" cy="1727200"/>
            <a:chOff x="5735" y="2405"/>
            <a:chExt cx="1560" cy="515"/>
          </a:xfrm>
        </p:grpSpPr>
        <p:sp>
          <p:nvSpPr>
            <p:cNvPr id="714767" name="Freeform 15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68" name="Freeform 16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69" name="Line 17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70" name="Group 18"/>
          <p:cNvGrpSpPr>
            <a:grpSpLocks/>
          </p:cNvGrpSpPr>
          <p:nvPr/>
        </p:nvGrpSpPr>
        <p:grpSpPr bwMode="auto">
          <a:xfrm>
            <a:off x="3924300" y="3724275"/>
            <a:ext cx="5027613" cy="1725613"/>
            <a:chOff x="5735" y="2405"/>
            <a:chExt cx="1560" cy="515"/>
          </a:xfrm>
        </p:grpSpPr>
        <p:sp>
          <p:nvSpPr>
            <p:cNvPr id="714771" name="Freeform 19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72" name="Freeform 20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73" name="Line 21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74" name="Group 22"/>
          <p:cNvGrpSpPr>
            <a:grpSpLocks/>
          </p:cNvGrpSpPr>
          <p:nvPr/>
        </p:nvGrpSpPr>
        <p:grpSpPr bwMode="auto">
          <a:xfrm>
            <a:off x="3924300" y="3389313"/>
            <a:ext cx="5027613" cy="1725612"/>
            <a:chOff x="5735" y="2405"/>
            <a:chExt cx="1560" cy="515"/>
          </a:xfrm>
        </p:grpSpPr>
        <p:sp>
          <p:nvSpPr>
            <p:cNvPr id="714775" name="Freeform 23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76" name="Freeform 24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77" name="Line 25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78" name="Group 26"/>
          <p:cNvGrpSpPr>
            <a:grpSpLocks/>
          </p:cNvGrpSpPr>
          <p:nvPr/>
        </p:nvGrpSpPr>
        <p:grpSpPr bwMode="auto">
          <a:xfrm>
            <a:off x="3924300" y="3003550"/>
            <a:ext cx="5027613" cy="1725613"/>
            <a:chOff x="5735" y="2405"/>
            <a:chExt cx="1560" cy="515"/>
          </a:xfrm>
        </p:grpSpPr>
        <p:sp>
          <p:nvSpPr>
            <p:cNvPr id="714779" name="Freeform 27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80" name="Freeform 28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81" name="Line 29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82" name="Group 30"/>
          <p:cNvGrpSpPr>
            <a:grpSpLocks/>
          </p:cNvGrpSpPr>
          <p:nvPr/>
        </p:nvGrpSpPr>
        <p:grpSpPr bwMode="auto">
          <a:xfrm>
            <a:off x="3924300" y="2668588"/>
            <a:ext cx="5027613" cy="1725612"/>
            <a:chOff x="5735" y="2405"/>
            <a:chExt cx="1560" cy="515"/>
          </a:xfrm>
        </p:grpSpPr>
        <p:sp>
          <p:nvSpPr>
            <p:cNvPr id="714783" name="Freeform 31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84" name="Freeform 32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85" name="Line 33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86" name="Group 34"/>
          <p:cNvGrpSpPr>
            <a:grpSpLocks/>
          </p:cNvGrpSpPr>
          <p:nvPr/>
        </p:nvGrpSpPr>
        <p:grpSpPr bwMode="auto">
          <a:xfrm>
            <a:off x="3924300" y="2265363"/>
            <a:ext cx="5027613" cy="1727200"/>
            <a:chOff x="5735" y="2405"/>
            <a:chExt cx="1560" cy="515"/>
          </a:xfrm>
        </p:grpSpPr>
        <p:sp>
          <p:nvSpPr>
            <p:cNvPr id="714787" name="Freeform 35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88" name="Freeform 36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89" name="Line 37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90" name="Group 38"/>
          <p:cNvGrpSpPr>
            <a:grpSpLocks/>
          </p:cNvGrpSpPr>
          <p:nvPr/>
        </p:nvGrpSpPr>
        <p:grpSpPr bwMode="auto">
          <a:xfrm>
            <a:off x="3924300" y="1930400"/>
            <a:ext cx="5027613" cy="1727200"/>
            <a:chOff x="5735" y="2405"/>
            <a:chExt cx="1560" cy="515"/>
          </a:xfrm>
        </p:grpSpPr>
        <p:sp>
          <p:nvSpPr>
            <p:cNvPr id="714791" name="Freeform 39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92" name="Freeform 40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93" name="Line 41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94" name="Group 42"/>
          <p:cNvGrpSpPr>
            <a:grpSpLocks/>
          </p:cNvGrpSpPr>
          <p:nvPr/>
        </p:nvGrpSpPr>
        <p:grpSpPr bwMode="auto">
          <a:xfrm>
            <a:off x="3924300" y="1538288"/>
            <a:ext cx="5027613" cy="1727200"/>
            <a:chOff x="5735" y="2405"/>
            <a:chExt cx="1560" cy="515"/>
          </a:xfrm>
        </p:grpSpPr>
        <p:sp>
          <p:nvSpPr>
            <p:cNvPr id="714795" name="Freeform 43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96" name="Freeform 44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797" name="Line 45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798" name="Group 46"/>
          <p:cNvGrpSpPr>
            <a:grpSpLocks/>
          </p:cNvGrpSpPr>
          <p:nvPr/>
        </p:nvGrpSpPr>
        <p:grpSpPr bwMode="auto">
          <a:xfrm>
            <a:off x="3924300" y="1203325"/>
            <a:ext cx="5027613" cy="1725613"/>
            <a:chOff x="5735" y="2405"/>
            <a:chExt cx="1560" cy="515"/>
          </a:xfrm>
        </p:grpSpPr>
        <p:sp>
          <p:nvSpPr>
            <p:cNvPr id="714799" name="Freeform 47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800" name="Freeform 48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4801" name="Line 49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4802" name="AutoShape 50"/>
          <p:cNvSpPr>
            <a:spLocks noChangeArrowheads="1"/>
          </p:cNvSpPr>
          <p:nvPr/>
        </p:nvSpPr>
        <p:spPr bwMode="auto">
          <a:xfrm>
            <a:off x="3933825" y="1193800"/>
            <a:ext cx="4989513" cy="4989513"/>
          </a:xfrm>
          <a:prstGeom prst="cube">
            <a:avLst>
              <a:gd name="adj" fmla="val 25000"/>
            </a:avLst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14804" name="Group 52"/>
          <p:cNvGrpSpPr>
            <a:grpSpLocks/>
          </p:cNvGrpSpPr>
          <p:nvPr/>
        </p:nvGrpSpPr>
        <p:grpSpPr bwMode="auto">
          <a:xfrm>
            <a:off x="142875" y="4789488"/>
            <a:ext cx="492125" cy="968375"/>
            <a:chOff x="1381" y="3480"/>
            <a:chExt cx="310" cy="610"/>
          </a:xfrm>
        </p:grpSpPr>
        <p:sp>
          <p:nvSpPr>
            <p:cNvPr id="714805" name="Text Box 53"/>
            <p:cNvSpPr txBox="1">
              <a:spLocks noChangeArrowheads="1"/>
            </p:cNvSpPr>
            <p:nvPr/>
          </p:nvSpPr>
          <p:spPr bwMode="auto">
            <a:xfrm>
              <a:off x="1398" y="3802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</a:t>
              </a:r>
              <a:endParaRPr lang="en-US" sz="2400" b="1"/>
            </a:p>
          </p:txBody>
        </p:sp>
        <p:sp>
          <p:nvSpPr>
            <p:cNvPr id="714806" name="AutoShape 54"/>
            <p:cNvSpPr>
              <a:spLocks noChangeArrowheads="1"/>
            </p:cNvSpPr>
            <p:nvPr/>
          </p:nvSpPr>
          <p:spPr bwMode="auto">
            <a:xfrm>
              <a:off x="1381" y="3480"/>
              <a:ext cx="310" cy="309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4807" name="Group 55"/>
          <p:cNvGrpSpPr>
            <a:grpSpLocks/>
          </p:cNvGrpSpPr>
          <p:nvPr/>
        </p:nvGrpSpPr>
        <p:grpSpPr bwMode="auto">
          <a:xfrm>
            <a:off x="0" y="2381250"/>
            <a:ext cx="1758950" cy="2128838"/>
            <a:chOff x="2349" y="2583"/>
            <a:chExt cx="1108" cy="1341"/>
          </a:xfrm>
        </p:grpSpPr>
        <p:grpSp>
          <p:nvGrpSpPr>
            <p:cNvPr id="714808" name="Group 56"/>
            <p:cNvGrpSpPr>
              <a:grpSpLocks/>
            </p:cNvGrpSpPr>
            <p:nvPr/>
          </p:nvGrpSpPr>
          <p:grpSpPr bwMode="auto">
            <a:xfrm>
              <a:off x="2420" y="2583"/>
              <a:ext cx="1037" cy="1052"/>
              <a:chOff x="1539" y="7296"/>
              <a:chExt cx="984" cy="999"/>
            </a:xfrm>
          </p:grpSpPr>
          <p:sp>
            <p:nvSpPr>
              <p:cNvPr id="714809" name="Freeform 57"/>
              <p:cNvSpPr>
                <a:spLocks/>
              </p:cNvSpPr>
              <p:nvPr/>
            </p:nvSpPr>
            <p:spPr bwMode="auto">
              <a:xfrm>
                <a:off x="1540" y="7298"/>
                <a:ext cx="983" cy="99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4810" name="Line 58"/>
              <p:cNvSpPr>
                <a:spLocks noChangeShapeType="1"/>
              </p:cNvSpPr>
              <p:nvPr/>
            </p:nvSpPr>
            <p:spPr bwMode="auto">
              <a:xfrm>
                <a:off x="1756" y="8077"/>
                <a:ext cx="2" cy="2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4811" name="Freeform 59"/>
              <p:cNvSpPr>
                <a:spLocks/>
              </p:cNvSpPr>
              <p:nvPr/>
            </p:nvSpPr>
            <p:spPr bwMode="auto">
              <a:xfrm>
                <a:off x="1539" y="7296"/>
                <a:ext cx="981" cy="777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4812" name="Text Box 60"/>
            <p:cNvSpPr txBox="1">
              <a:spLocks noChangeArrowheads="1"/>
            </p:cNvSpPr>
            <p:nvPr/>
          </p:nvSpPr>
          <p:spPr bwMode="auto">
            <a:xfrm>
              <a:off x="2349" y="3636"/>
              <a:ext cx="38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</a:t>
              </a:r>
              <a:endParaRPr lang="en-US" sz="2400" b="1"/>
            </a:p>
          </p:txBody>
        </p:sp>
      </p:grpSp>
      <p:sp>
        <p:nvSpPr>
          <p:cNvPr id="714813" name="AutoShape 61"/>
          <p:cNvSpPr>
            <a:spLocks noChangeArrowheads="1"/>
          </p:cNvSpPr>
          <p:nvPr/>
        </p:nvSpPr>
        <p:spPr bwMode="auto">
          <a:xfrm>
            <a:off x="3949700" y="1193800"/>
            <a:ext cx="4989513" cy="49895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4814" name="Oval 62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714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7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700"/>
                            </p:stCondLst>
                            <p:childTnLst>
                              <p:par>
                                <p:cTn id="43" presetID="10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1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2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147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7147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714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47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7147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14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7147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147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714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714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200"/>
                            </p:stCondLst>
                            <p:childTnLst>
                              <p:par>
                                <p:cTn id="7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714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14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2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93064E-6 L -0.42309 -0.12486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714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2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4754" grpId="0"/>
      <p:bldP spid="714755" grpId="0"/>
      <p:bldP spid="714802" grpId="0" animBg="1"/>
      <p:bldP spid="714802" grpId="1" animBg="1"/>
      <p:bldP spid="714802" grpId="2" animBg="1"/>
      <p:bldP spid="714802" grpId="3" animBg="1"/>
      <p:bldP spid="714813" grpId="0" animBg="1"/>
      <p:bldP spid="7148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D9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0429-24E5-4A32-983B-FA84BA7FA053}" type="slidenum">
              <a:rPr lang="en-US"/>
              <a:pPr/>
              <a:t>6</a:t>
            </a:fld>
            <a:endParaRPr lang="en-US"/>
          </a:p>
        </p:txBody>
      </p:sp>
      <p:sp>
        <p:nvSpPr>
          <p:cNvPr id="715778" name="AutoShape 2"/>
          <p:cNvSpPr>
            <a:spLocks noChangeArrowheads="1"/>
          </p:cNvSpPr>
          <p:nvPr/>
        </p:nvSpPr>
        <p:spPr bwMode="auto">
          <a:xfrm>
            <a:off x="3927475" y="1177925"/>
            <a:ext cx="4989513" cy="49895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5779" name="Text Box 3"/>
          <p:cNvSpPr txBox="1">
            <a:spLocks noChangeArrowheads="1"/>
          </p:cNvSpPr>
          <p:nvPr/>
        </p:nvSpPr>
        <p:spPr bwMode="auto">
          <a:xfrm>
            <a:off x="4976813" y="6205538"/>
            <a:ext cx="865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/>
              <a:t>1000</a:t>
            </a:r>
            <a:endParaRPr lang="en-US" sz="2400" b="1"/>
          </a:p>
        </p:txBody>
      </p:sp>
      <p:grpSp>
        <p:nvGrpSpPr>
          <p:cNvPr id="715780" name="Group 4"/>
          <p:cNvGrpSpPr>
            <a:grpSpLocks/>
          </p:cNvGrpSpPr>
          <p:nvPr/>
        </p:nvGrpSpPr>
        <p:grpSpPr bwMode="auto">
          <a:xfrm>
            <a:off x="3916363" y="1187450"/>
            <a:ext cx="4981575" cy="4968875"/>
            <a:chOff x="2067" y="9466"/>
            <a:chExt cx="2911" cy="2974"/>
          </a:xfrm>
        </p:grpSpPr>
        <p:grpSp>
          <p:nvGrpSpPr>
            <p:cNvPr id="715781" name="Group 5"/>
            <p:cNvGrpSpPr>
              <a:grpSpLocks/>
            </p:cNvGrpSpPr>
            <p:nvPr/>
          </p:nvGrpSpPr>
          <p:grpSpPr bwMode="auto">
            <a:xfrm>
              <a:off x="2067" y="11476"/>
              <a:ext cx="2911" cy="964"/>
              <a:chOff x="4872" y="6811"/>
              <a:chExt cx="2911" cy="964"/>
            </a:xfrm>
          </p:grpSpPr>
          <p:grpSp>
            <p:nvGrpSpPr>
              <p:cNvPr id="715782" name="Group 6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5783" name="Group 7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784" name="AutoShape 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85" name="AutoShape 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86" name="AutoShape 1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87" name="AutoShape 1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88" name="AutoShape 1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89" name="AutoShape 1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0" name="AutoShape 1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1" name="AutoShape 1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2" name="AutoShape 1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3" name="AutoShape 1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794" name="Group 18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795" name="AutoShape 1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6" name="AutoShape 2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7" name="AutoShape 2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8" name="AutoShape 2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799" name="AutoShape 2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0" name="AutoShape 2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1" name="AutoShape 2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2" name="AutoShape 2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3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4" name="AutoShape 2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805" name="Group 29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06" name="AutoShape 3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7" name="AutoShape 3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8" name="AutoShape 3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09" name="AutoShape 3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0" name="AutoShape 3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1" name="AutoShape 3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2" name="AutoShape 3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3" name="AutoShape 3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4" name="AutoShape 3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5" name="AutoShape 3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816" name="Group 40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17" name="AutoShape 4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8" name="AutoShape 4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19" name="AutoShape 4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0" name="AutoShape 4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1" name="AutoShape 4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2" name="AutoShape 4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3" name="AutoShape 4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4" name="AutoShape 4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5" name="AutoShape 4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6" name="AutoShape 5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827" name="Group 51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28" name="AutoShape 5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29" name="AutoShape 5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0" name="AutoShape 5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1" name="AutoShape 5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2" name="AutoShape 5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3" name="AutoShape 5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4" name="AutoShape 5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5" name="AutoShape 5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6" name="AutoShape 6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37" name="AutoShape 6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838" name="Group 62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39" name="AutoShape 6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0" name="AutoShape 6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1" name="AutoShape 6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2" name="AutoShape 6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3" name="AutoShape 6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4" name="AutoShape 6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5" name="AutoShape 6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6" name="AutoShape 7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7" name="AutoShape 7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48" name="AutoShape 7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849" name="Group 73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50" name="AutoShape 7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1" name="AutoShape 7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2" name="AutoShape 7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3" name="AutoShape 7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4" name="AutoShape 7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5" name="AutoShape 7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6" name="AutoShape 8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7" name="AutoShape 8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8" name="AutoShape 8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59" name="AutoShape 8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860" name="Group 84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61" name="AutoShape 8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2" name="AutoShape 8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3" name="AutoShape 8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4" name="AutoShape 8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5" name="AutoShape 8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6" name="AutoShape 9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7" name="AutoShape 9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8" name="AutoShape 9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69" name="AutoShape 9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70" name="AutoShape 9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5871" name="Group 95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5872" name="AutoShape 96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3" name="AutoShape 97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4" name="AutoShape 98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5" name="AutoShape 99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6" name="AutoShape 100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7" name="AutoShape 101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8" name="AutoShape 102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79" name="AutoShape 103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0" name="AutoShape 104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1" name="AutoShape 105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5882" name="Group 106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5883" name="AutoShape 107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4" name="AutoShape 108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5" name="AutoShape 109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6" name="AutoShape 110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7" name="AutoShape 111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8" name="AutoShape 112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89" name="AutoShape 113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90" name="AutoShape 114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91" name="AutoShape 115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892" name="AutoShape 116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5893" name="Group 117"/>
            <p:cNvGrpSpPr>
              <a:grpSpLocks/>
            </p:cNvGrpSpPr>
            <p:nvPr/>
          </p:nvGrpSpPr>
          <p:grpSpPr bwMode="auto">
            <a:xfrm>
              <a:off x="2067" y="11251"/>
              <a:ext cx="2911" cy="964"/>
              <a:chOff x="4872" y="6811"/>
              <a:chExt cx="2911" cy="964"/>
            </a:xfrm>
          </p:grpSpPr>
          <p:grpSp>
            <p:nvGrpSpPr>
              <p:cNvPr id="715894" name="Group 118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5895" name="Group 119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896" name="AutoShape 12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97" name="AutoShape 12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98" name="AutoShape 12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899" name="AutoShape 12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0" name="AutoShape 12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1" name="AutoShape 12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2" name="AutoShape 12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3" name="AutoShape 12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4" name="AutoShape 12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5" name="AutoShape 12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06" name="Group 130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07" name="AutoShape 13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8" name="AutoShape 13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09" name="AutoShape 13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0" name="AutoShape 13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1" name="AutoShape 13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2" name="AutoShape 13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3" name="AutoShape 13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4" name="AutoShape 13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5" name="AutoShape 13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6" name="AutoShape 14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17" name="Group 141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18" name="AutoShape 14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19" name="AutoShape 14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0" name="AutoShape 14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1" name="AutoShape 14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2" name="AutoShape 14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3" name="AutoShape 14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4" name="AutoShape 14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5" name="AutoShape 14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6" name="AutoShape 15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27" name="AutoShape 15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28" name="Group 152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29" name="AutoShape 15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0" name="AutoShape 15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1" name="AutoShape 15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2" name="AutoShape 15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3" name="AutoShape 15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4" name="AutoShape 15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5" name="AutoShape 15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6" name="AutoShape 16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7" name="AutoShape 16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38" name="AutoShape 16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39" name="Group 163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40" name="AutoShape 16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1" name="AutoShape 16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2" name="AutoShape 16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3" name="AutoShape 16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4" name="AutoShape 16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5" name="AutoShape 16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6" name="AutoShape 17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7" name="AutoShape 17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8" name="AutoShape 17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49" name="AutoShape 17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50" name="Group 174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51" name="AutoShape 17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2" name="AutoShape 17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3" name="AutoShape 17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4" name="AutoShape 17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5" name="AutoShape 17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6" name="AutoShape 18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7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8" name="AutoShape 18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59" name="AutoShape 18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0" name="AutoShape 18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61" name="Group 185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62" name="AutoShape 18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3" name="AutoShape 18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4" name="AutoShape 18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5" name="AutoShape 18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6" name="AutoShape 19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7" name="AutoShape 19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8" name="AutoShape 19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69" name="AutoShape 19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0" name="AutoShape 19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1" name="AutoShape 19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5972" name="Group 196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5973" name="AutoShape 19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4" name="AutoShape 19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5" name="AutoShape 19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6" name="AutoShape 20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7" name="AutoShape 20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8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79" name="AutoShape 20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80" name="AutoShape 20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81" name="AutoShape 20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5982" name="AutoShape 20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5983" name="Group 207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5984" name="AutoShape 208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85" name="AutoShape 209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86" name="AutoShape 210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87" name="AutoShape 211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88" name="AutoShape 212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89" name="AutoShape 213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0" name="AutoShape 214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1" name="AutoShape 215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2" name="AutoShape 216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3" name="AutoShape 217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5994" name="Group 218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5995" name="AutoShape 219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6" name="AutoShape 220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7" name="AutoShape 221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8" name="AutoShape 222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5999" name="AutoShape 223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00" name="AutoShape 224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01" name="AutoShape 225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02" name="AutoShape 226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03" name="AutoShape 227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04" name="AutoShape 228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005" name="Group 229"/>
            <p:cNvGrpSpPr>
              <a:grpSpLocks/>
            </p:cNvGrpSpPr>
            <p:nvPr/>
          </p:nvGrpSpPr>
          <p:grpSpPr bwMode="auto">
            <a:xfrm>
              <a:off x="2067" y="11026"/>
              <a:ext cx="2911" cy="964"/>
              <a:chOff x="4872" y="6811"/>
              <a:chExt cx="2911" cy="964"/>
            </a:xfrm>
          </p:grpSpPr>
          <p:grpSp>
            <p:nvGrpSpPr>
              <p:cNvPr id="716006" name="Group 230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007" name="Group 231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08" name="AutoShape 23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09" name="AutoShape 23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0" name="AutoShape 23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1" name="AutoShape 23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2" name="AutoShape 23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3" name="AutoShape 23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4" name="AutoShape 23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5" name="AutoShape 23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6" name="AutoShape 24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17" name="AutoShape 24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18" name="Group 242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19" name="AutoShape 24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0" name="AutoShape 24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1" name="AutoShape 24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2" name="AutoShape 24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3" name="AutoShape 24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4" name="AutoShape 24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5" name="AutoShape 24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6" name="AutoShape 25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7" name="AutoShape 25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28" name="AutoShape 25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29" name="Group 253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30" name="AutoShape 25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1" name="AutoShape 25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2" name="AutoShape 25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3" name="AutoShape 25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4" name="AutoShape 25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5" name="AutoShape 25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6" name="AutoShape 26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7" name="AutoShape 26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8" name="AutoShape 26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39" name="AutoShape 26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40" name="Group 264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41" name="AutoShape 26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2" name="AutoShape 26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3" name="AutoShape 26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4" name="AutoShape 26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5" name="AutoShape 26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6" name="AutoShape 27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7" name="AutoShape 27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8" name="AutoShape 27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49" name="AutoShape 27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0" name="AutoShape 27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51" name="Group 275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52" name="AutoShape 27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3" name="AutoShape 27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4" name="AutoShape 27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5" name="AutoShape 27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6" name="AutoShape 28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7" name="AutoShape 28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8" name="AutoShape 28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59" name="AutoShape 28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0" name="AutoShape 28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1" name="AutoShape 28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62" name="Group 286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63" name="AutoShape 28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4" name="AutoShape 28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5" name="AutoShape 28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6" name="AutoShape 29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7" name="AutoShape 29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8" name="AutoShape 29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69" name="AutoShape 29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0" name="AutoShape 29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1" name="AutoShape 29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2" name="AutoShape 29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73" name="Group 297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74" name="AutoShape 29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5" name="AutoShape 29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6" name="AutoShape 30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7" name="AutoShape 30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8" name="AutoShape 30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79" name="AutoShape 30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0" name="AutoShape 30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1" name="AutoShape 30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2" name="AutoShape 30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3" name="AutoShape 30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084" name="Group 308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085" name="AutoShape 30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6" name="AutoShape 31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7" name="AutoShape 31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8" name="AutoShape 31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89" name="AutoShape 31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90" name="AutoShape 31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91" name="AutoShape 31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92" name="AutoShape 31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93" name="AutoShape 31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094" name="AutoShape 31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095" name="Group 319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096" name="AutoShape 320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97" name="AutoShape 321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98" name="AutoShape 322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099" name="AutoShape 323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0" name="AutoShape 324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1" name="AutoShape 325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2" name="AutoShape 326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3" name="AutoShape 327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4" name="AutoShape 328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5" name="AutoShape 329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106" name="Group 330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107" name="AutoShape 331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8" name="AutoShape 332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09" name="AutoShape 333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0" name="AutoShape 334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1" name="AutoShape 335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2" name="AutoShape 336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3" name="AutoShape 337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4" name="AutoShape 338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5" name="AutoShape 339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116" name="AutoShape 340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117" name="Group 341"/>
            <p:cNvGrpSpPr>
              <a:grpSpLocks/>
            </p:cNvGrpSpPr>
            <p:nvPr/>
          </p:nvGrpSpPr>
          <p:grpSpPr bwMode="auto">
            <a:xfrm>
              <a:off x="2067" y="10801"/>
              <a:ext cx="2911" cy="964"/>
              <a:chOff x="4872" y="6811"/>
              <a:chExt cx="2911" cy="964"/>
            </a:xfrm>
          </p:grpSpPr>
          <p:grpSp>
            <p:nvGrpSpPr>
              <p:cNvPr id="716118" name="Group 342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119" name="Group 343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20" name="AutoShape 34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1" name="AutoShape 34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2" name="AutoShape 34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3" name="AutoShape 34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4" name="AutoShape 34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5" name="AutoShape 34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6" name="AutoShape 35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7" name="AutoShape 35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8" name="AutoShape 35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29" name="AutoShape 35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30" name="Group 354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31" name="AutoShape 35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2" name="AutoShape 35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3" name="AutoShape 35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4" name="AutoShape 35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5" name="AutoShape 35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6" name="AutoShape 36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7" name="AutoShape 36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8" name="AutoShape 36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39" name="AutoShape 36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0" name="AutoShape 36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41" name="Group 365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42" name="AutoShape 36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3" name="AutoShape 36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4" name="AutoShape 36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5" name="AutoShape 36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6" name="AutoShape 37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7" name="AutoShape 37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8" name="AutoShape 37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49" name="AutoShape 37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0" name="AutoShape 37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1" name="AutoShape 37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52" name="Group 376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53" name="AutoShape 37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4" name="AutoShape 37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5" name="AutoShape 37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6" name="AutoShape 38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7" name="AutoShape 38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8" name="AutoShape 38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59" name="AutoShape 38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0" name="AutoShape 38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1" name="AutoShape 38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2" name="AutoShape 38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63" name="Group 387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64" name="AutoShape 38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5" name="AutoShape 38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6" name="AutoShape 39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7" name="AutoShape 39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8" name="AutoShape 39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69" name="AutoShape 39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0" name="AutoShape 39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1" name="AutoShape 39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2" name="AutoShape 39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3" name="AutoShape 39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74" name="Group 398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75" name="AutoShape 39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6" name="AutoShape 40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7" name="AutoShape 40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8" name="AutoShape 40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79" name="AutoShape 40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0" name="AutoShape 40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1" name="AutoShape 40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2" name="AutoShape 40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3" name="AutoShape 40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4" name="AutoShape 40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85" name="Group 409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86" name="AutoShape 41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7" name="AutoShape 41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8" name="AutoShape 41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89" name="AutoShape 41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0" name="AutoShape 41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1" name="AutoShape 41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2" name="AutoShape 41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3" name="AutoShape 41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4" name="AutoShape 41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5" name="AutoShape 41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196" name="Group 420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197" name="AutoShape 42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8" name="AutoShape 42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199" name="AutoShape 42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0" name="AutoShape 42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1" name="AutoShape 42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2" name="AutoShape 42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3" name="AutoShape 42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4" name="AutoShape 42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5" name="AutoShape 42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06" name="AutoShape 43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207" name="Group 431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208" name="AutoShape 432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09" name="AutoShape 433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0" name="AutoShape 434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1" name="AutoShape 435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2" name="AutoShape 436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3" name="AutoShape 437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4" name="AutoShape 438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5" name="AutoShape 439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6" name="AutoShape 440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17" name="AutoShape 441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218" name="Group 442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219" name="AutoShape 443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0" name="AutoShape 444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1" name="AutoShape 445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2" name="AutoShape 446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3" name="AutoShape 447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4" name="AutoShape 448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5" name="AutoShape 449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6" name="AutoShape 450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7" name="AutoShape 451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228" name="AutoShape 452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229" name="Group 453"/>
            <p:cNvGrpSpPr>
              <a:grpSpLocks/>
            </p:cNvGrpSpPr>
            <p:nvPr/>
          </p:nvGrpSpPr>
          <p:grpSpPr bwMode="auto">
            <a:xfrm>
              <a:off x="2067" y="10576"/>
              <a:ext cx="2911" cy="964"/>
              <a:chOff x="4872" y="6811"/>
              <a:chExt cx="2911" cy="964"/>
            </a:xfrm>
          </p:grpSpPr>
          <p:grpSp>
            <p:nvGrpSpPr>
              <p:cNvPr id="716230" name="Group 454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231" name="Group 455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32" name="AutoShape 45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3" name="AutoShape 45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4" name="AutoShape 45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5" name="AutoShape 45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6" name="AutoShape 46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7" name="AutoShape 46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8" name="AutoShape 46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39" name="AutoShape 46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0" name="AutoShape 46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1" name="AutoShape 46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242" name="Group 466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43" name="AutoShape 46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4" name="AutoShape 46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5" name="AutoShape 46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6" name="AutoShape 47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7" name="AutoShape 47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8" name="AutoShape 47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49" name="AutoShape 47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0" name="AutoShape 47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1" name="AutoShape 47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2" name="AutoShape 47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253" name="Group 477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54" name="AutoShape 47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5" name="AutoShape 47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6" name="AutoShape 48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7" name="AutoShape 48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8" name="AutoShape 48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59" name="AutoShape 48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0" name="AutoShape 48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1" name="AutoShape 48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2" name="AutoShape 48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3" name="AutoShape 48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264" name="Group 488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65" name="AutoShape 48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6" name="AutoShape 49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7" name="AutoShape 49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8" name="AutoShape 49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69" name="AutoShape 49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0" name="AutoShape 49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1" name="AutoShape 49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2" name="AutoShape 49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3" name="AutoShape 49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4" name="AutoShape 49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275" name="Group 499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76" name="AutoShape 50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7" name="AutoShape 50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8" name="AutoShape 50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79" name="AutoShape 50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0" name="AutoShape 50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1" name="AutoShape 50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2" name="AutoShape 50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3" name="AutoShape 50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4" name="AutoShape 50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5" name="AutoShape 50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286" name="Group 510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87" name="AutoShape 51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8" name="AutoShape 51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89" name="AutoShape 51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0" name="AutoShape 51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1" name="AutoShape 51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2" name="AutoShape 51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3" name="AutoShape 51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4" name="AutoShape 51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5" name="AutoShape 51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6" name="AutoShape 52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297" name="Group 521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298" name="AutoShape 52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299" name="AutoShape 52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0" name="AutoShape 52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1" name="AutoShape 52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2" name="AutoShape 52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3" name="AutoShape 52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4" name="AutoShape 52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5" name="AutoShape 52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6" name="AutoShape 53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07" name="AutoShape 53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308" name="Group 532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09" name="AutoShape 53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0" name="AutoShape 53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1" name="AutoShape 53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2" name="AutoShape 53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3" name="AutoShape 53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4" name="AutoShape 53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5" name="AutoShape 53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6" name="AutoShape 54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7" name="AutoShape 54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18" name="AutoShape 54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319" name="Group 543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320" name="AutoShape 544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1" name="AutoShape 545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2" name="AutoShape 546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3" name="AutoShape 547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4" name="AutoShape 548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5" name="AutoShape 549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6" name="AutoShape 550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7" name="AutoShape 551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8" name="AutoShape 552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29" name="AutoShape 553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330" name="Group 554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331" name="AutoShape 555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2" name="AutoShape 556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3" name="AutoShape 557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4" name="AutoShape 558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5" name="AutoShape 559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6" name="AutoShape 560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7" name="AutoShape 561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8" name="AutoShape 562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39" name="AutoShape 563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340" name="AutoShape 564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341" name="Group 565"/>
            <p:cNvGrpSpPr>
              <a:grpSpLocks/>
            </p:cNvGrpSpPr>
            <p:nvPr/>
          </p:nvGrpSpPr>
          <p:grpSpPr bwMode="auto">
            <a:xfrm>
              <a:off x="2067" y="10351"/>
              <a:ext cx="2911" cy="964"/>
              <a:chOff x="4872" y="6811"/>
              <a:chExt cx="2911" cy="964"/>
            </a:xfrm>
          </p:grpSpPr>
          <p:grpSp>
            <p:nvGrpSpPr>
              <p:cNvPr id="716342" name="Group 566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343" name="Group 567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44" name="AutoShape 56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45" name="AutoShape 56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46" name="AutoShape 57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47" name="AutoShape 57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48" name="AutoShape 57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49" name="AutoShape 57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0" name="AutoShape 57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1" name="AutoShape 57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2" name="AutoShape 57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3" name="AutoShape 57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354" name="Group 578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55" name="AutoShape 57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6" name="AutoShape 58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7" name="AutoShape 58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8" name="AutoShape 58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59" name="AutoShape 58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0" name="AutoShape 58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1" name="AutoShape 58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2" name="AutoShape 58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3" name="AutoShape 58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4" name="AutoShape 58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365" name="Group 589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66" name="AutoShape 59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7" name="AutoShape 59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8" name="AutoShape 59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69" name="AutoShape 59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0" name="AutoShape 59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1" name="AutoShape 59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2" name="AutoShape 59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3" name="AutoShape 59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4" name="AutoShape 59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5" name="AutoShape 59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376" name="Group 600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77" name="AutoShape 60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8" name="AutoShape 60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79" name="AutoShape 60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0" name="AutoShape 60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1" name="AutoShape 60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2" name="AutoShape 60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3" name="AutoShape 60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4" name="AutoShape 60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5" name="AutoShape 60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6" name="AutoShape 61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387" name="Group 611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88" name="AutoShape 61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89" name="AutoShape 61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0" name="AutoShape 61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1" name="AutoShape 61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2" name="AutoShape 61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3" name="AutoShape 61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4" name="AutoShape 61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5" name="AutoShape 61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6" name="AutoShape 62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397" name="AutoShape 62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398" name="Group 622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399" name="AutoShape 62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0" name="AutoShape 62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1" name="AutoShape 62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2" name="AutoShape 62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3" name="AutoShape 62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4" name="AutoShape 62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5" name="AutoShape 62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6" name="AutoShape 63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7" name="AutoShape 63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08" name="AutoShape 63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409" name="Group 633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410" name="AutoShape 63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1" name="AutoShape 63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2" name="AutoShape 63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3" name="AutoShape 63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4" name="AutoShape 63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5" name="AutoShape 63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6" name="AutoShape 64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7" name="AutoShape 64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8" name="AutoShape 64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19" name="AutoShape 64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420" name="Group 644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421" name="AutoShape 64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2" name="AutoShape 64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3" name="AutoShape 64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4" name="AutoShape 64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5" name="AutoShape 64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6" name="AutoShape 65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7" name="AutoShape 65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8" name="AutoShape 65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29" name="AutoShape 65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30" name="AutoShape 65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431" name="Group 655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432" name="AutoShape 656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3" name="AutoShape 657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4" name="AutoShape 658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5" name="AutoShape 659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6" name="AutoShape 660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7" name="AutoShape 661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8" name="AutoShape 662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39" name="AutoShape 663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0" name="AutoShape 664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1" name="AutoShape 665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442" name="Group 666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443" name="AutoShape 667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4" name="AutoShape 668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5" name="AutoShape 669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6" name="AutoShape 670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7" name="AutoShape 671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8" name="AutoShape 672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49" name="AutoShape 673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50" name="AutoShape 674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51" name="AutoShape 675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452" name="AutoShape 676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453" name="Group 677"/>
            <p:cNvGrpSpPr>
              <a:grpSpLocks/>
            </p:cNvGrpSpPr>
            <p:nvPr/>
          </p:nvGrpSpPr>
          <p:grpSpPr bwMode="auto">
            <a:xfrm>
              <a:off x="2067" y="10126"/>
              <a:ext cx="2911" cy="964"/>
              <a:chOff x="4872" y="6811"/>
              <a:chExt cx="2911" cy="964"/>
            </a:xfrm>
          </p:grpSpPr>
          <p:grpSp>
            <p:nvGrpSpPr>
              <p:cNvPr id="716454" name="Group 678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455" name="Group 679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456" name="AutoShape 68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57" name="AutoShape 68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58" name="AutoShape 68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59" name="AutoShape 68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0" name="AutoShape 68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1" name="AutoShape 68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2" name="AutoShape 68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3" name="AutoShape 68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4" name="AutoShape 68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5" name="AutoShape 68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466" name="Group 690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467" name="AutoShape 69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8" name="AutoShape 69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69" name="AutoShape 69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0" name="AutoShape 69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1" name="AutoShape 69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2" name="AutoShape 69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3" name="AutoShape 69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4" name="AutoShape 69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5" name="AutoShape 69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6" name="AutoShape 70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477" name="Group 701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478" name="AutoShape 70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79" name="AutoShape 70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0" name="AutoShape 70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1" name="AutoShape 70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2" name="AutoShape 70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3" name="AutoShape 70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4" name="AutoShape 70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5" name="AutoShape 70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6" name="AutoShape 71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87" name="AutoShape 71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488" name="Group 712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489" name="AutoShape 71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0" name="AutoShape 71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1" name="AutoShape 71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2" name="AutoShape 71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3" name="AutoShape 71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4" name="AutoShape 71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5" name="AutoShape 71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6" name="AutoShape 72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7" name="AutoShape 72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498" name="AutoShape 72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499" name="Group 723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00" name="AutoShape 72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1" name="AutoShape 72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2" name="AutoShape 72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3" name="AutoShape 72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4" name="AutoShape 72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5" name="AutoShape 72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6" name="AutoShape 73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7" name="AutoShape 73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8" name="AutoShape 73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09" name="AutoShape 73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510" name="Group 734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11" name="AutoShape 73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2" name="AutoShape 73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3" name="AutoShape 73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4" name="AutoShape 73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5" name="AutoShape 73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6" name="AutoShape 74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7" name="AutoShape 74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8" name="AutoShape 74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19" name="AutoShape 74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0" name="AutoShape 74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521" name="Group 745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22" name="AutoShape 74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3" name="AutoShape 74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4" name="AutoShape 74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5" name="AutoShape 74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6" name="AutoShape 75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7" name="AutoShape 75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8" name="AutoShape 75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29" name="AutoShape 75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0" name="AutoShape 75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1" name="AutoShape 75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532" name="Group 756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33" name="AutoShape 75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4" name="AutoShape 75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5" name="AutoShape 75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6" name="AutoShape 76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7" name="AutoShape 76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8" name="AutoShape 76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39" name="AutoShape 76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40" name="AutoShape 76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41" name="AutoShape 76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42" name="AutoShape 76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543" name="Group 767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544" name="AutoShape 768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45" name="AutoShape 769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46" name="AutoShape 770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47" name="AutoShape 771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48" name="AutoShape 772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49" name="AutoShape 773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0" name="AutoShape 774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1" name="AutoShape 775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2" name="AutoShape 776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3" name="AutoShape 777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554" name="Group 778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555" name="AutoShape 779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6" name="AutoShape 780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7" name="AutoShape 781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8" name="AutoShape 782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59" name="AutoShape 783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60" name="AutoShape 784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61" name="AutoShape 785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62" name="AutoShape 786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63" name="AutoShape 787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564" name="AutoShape 788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565" name="Group 789"/>
            <p:cNvGrpSpPr>
              <a:grpSpLocks/>
            </p:cNvGrpSpPr>
            <p:nvPr/>
          </p:nvGrpSpPr>
          <p:grpSpPr bwMode="auto">
            <a:xfrm>
              <a:off x="2067" y="9901"/>
              <a:ext cx="2911" cy="964"/>
              <a:chOff x="4872" y="6811"/>
              <a:chExt cx="2911" cy="964"/>
            </a:xfrm>
          </p:grpSpPr>
          <p:grpSp>
            <p:nvGrpSpPr>
              <p:cNvPr id="716566" name="Group 790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567" name="Group 791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68" name="AutoShape 79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69" name="AutoShape 79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0" name="AutoShape 79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1" name="AutoShape 79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2" name="AutoShape 79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3" name="AutoShape 79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4" name="AutoShape 79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5" name="AutoShape 79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6" name="AutoShape 80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77" name="AutoShape 80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578" name="Group 802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79" name="AutoShape 80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0" name="AutoShape 80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1" name="AutoShape 80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2" name="AutoShape 80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3" name="AutoShape 80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4" name="AutoShape 80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5" name="AutoShape 80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6" name="AutoShape 81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7" name="AutoShape 81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88" name="AutoShape 81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589" name="Group 813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590" name="AutoShape 81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1" name="AutoShape 81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2" name="AutoShape 81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3" name="AutoShape 81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4" name="AutoShape 81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5" name="AutoShape 81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6" name="AutoShape 82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7" name="AutoShape 82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8" name="AutoShape 82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599" name="AutoShape 82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600" name="Group 824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01" name="AutoShape 82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2" name="AutoShape 82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3" name="AutoShape 82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4" name="AutoShape 82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5" name="AutoShape 82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6" name="AutoShape 83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7" name="AutoShape 83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8" name="AutoShape 83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09" name="AutoShape 83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0" name="AutoShape 83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611" name="Group 835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12" name="AutoShape 83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3" name="AutoShape 83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4" name="AutoShape 83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5" name="AutoShape 83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6" name="AutoShape 84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7" name="AutoShape 84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8" name="AutoShape 84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19" name="AutoShape 84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0" name="AutoShape 84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1" name="AutoShape 84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622" name="Group 846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23" name="AutoShape 84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4" name="AutoShape 84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5" name="AutoShape 84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6" name="AutoShape 85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7" name="AutoShape 85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8" name="AutoShape 85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29" name="AutoShape 85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0" name="AutoShape 85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1" name="AutoShape 85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2" name="AutoShape 85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633" name="Group 857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34" name="AutoShape 85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5" name="AutoShape 85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6" name="AutoShape 86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7" name="AutoShape 86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8" name="AutoShape 86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39" name="AutoShape 86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0" name="AutoShape 86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1" name="AutoShape 86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2" name="AutoShape 86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3" name="AutoShape 86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644" name="Group 868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45" name="AutoShape 86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6" name="AutoShape 87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7" name="AutoShape 87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8" name="AutoShape 87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49" name="AutoShape 87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50" name="AutoShape 87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51" name="AutoShape 87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52" name="AutoShape 87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53" name="AutoShape 87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54" name="AutoShape 87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655" name="Group 879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656" name="AutoShape 880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57" name="AutoShape 881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58" name="AutoShape 882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59" name="AutoShape 883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0" name="AutoShape 884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1" name="AutoShape 885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2" name="AutoShape 886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3" name="AutoShape 887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4" name="AutoShape 888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5" name="AutoShape 889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666" name="Group 890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667" name="AutoShape 891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8" name="AutoShape 892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69" name="AutoShape 893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0" name="AutoShape 894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1" name="AutoShape 895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2" name="AutoShape 896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3" name="AutoShape 897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4" name="AutoShape 898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5" name="AutoShape 899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676" name="AutoShape 900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677" name="Group 901"/>
            <p:cNvGrpSpPr>
              <a:grpSpLocks/>
            </p:cNvGrpSpPr>
            <p:nvPr/>
          </p:nvGrpSpPr>
          <p:grpSpPr bwMode="auto">
            <a:xfrm>
              <a:off x="2067" y="9676"/>
              <a:ext cx="2911" cy="964"/>
              <a:chOff x="4872" y="6811"/>
              <a:chExt cx="2911" cy="964"/>
            </a:xfrm>
          </p:grpSpPr>
          <p:grpSp>
            <p:nvGrpSpPr>
              <p:cNvPr id="716678" name="Group 902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679" name="Group 903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80" name="AutoShape 904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1" name="AutoShape 905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2" name="AutoShape 906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3" name="AutoShape 907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4" name="AutoShape 908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5" name="AutoShape 909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6" name="AutoShape 910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7" name="AutoShape 911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8" name="AutoShape 912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89" name="AutoShape 913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690" name="Group 914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691" name="AutoShape 915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2" name="AutoShape 916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3" name="AutoShape 917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4" name="AutoShape 918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5" name="AutoShape 919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6" name="AutoShape 920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7" name="AutoShape 921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8" name="AutoShape 922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699" name="AutoShape 923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0" name="AutoShape 924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701" name="Group 925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02" name="AutoShape 92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3" name="AutoShape 92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4" name="AutoShape 92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5" name="AutoShape 92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6" name="AutoShape 93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7" name="AutoShape 93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8" name="AutoShape 93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09" name="AutoShape 93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0" name="AutoShape 93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1" name="AutoShape 93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712" name="Group 936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13" name="AutoShape 93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4" name="AutoShape 93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5" name="AutoShape 93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6" name="AutoShape 94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7" name="AutoShape 94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8" name="AutoShape 94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19" name="AutoShape 94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0" name="AutoShape 94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1" name="AutoShape 94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2" name="AutoShape 94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723" name="Group 947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24" name="AutoShape 94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5" name="AutoShape 94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6" name="AutoShape 95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7" name="AutoShape 95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8" name="AutoShape 95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29" name="AutoShape 95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0" name="AutoShape 95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1" name="AutoShape 95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2" name="AutoShape 95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3" name="AutoShape 95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734" name="Group 958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35" name="AutoShape 95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6" name="AutoShape 96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7" name="AutoShape 96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8" name="AutoShape 96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39" name="AutoShape 96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0" name="AutoShape 96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1" name="AutoShape 96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2" name="AutoShape 96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3" name="AutoShape 96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4" name="AutoShape 96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745" name="Group 969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46" name="AutoShape 97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7" name="AutoShape 97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8" name="AutoShape 97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49" name="AutoShape 97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0" name="AutoShape 97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1" name="AutoShape 97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2" name="AutoShape 97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3" name="AutoShape 97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4" name="AutoShape 97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5" name="AutoShape 97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756" name="Group 980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57" name="AutoShape 98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8" name="AutoShape 98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59" name="AutoShape 98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0" name="AutoShape 98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1" name="AutoShape 98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2" name="AutoShape 98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3" name="AutoShape 98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4" name="AutoShape 98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5" name="AutoShape 98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66" name="AutoShape 99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767" name="Group 991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768" name="AutoShape 992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69" name="AutoShape 993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0" name="AutoShape 994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1" name="AutoShape 995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2" name="AutoShape 996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3" name="AutoShape 997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4" name="AutoShape 998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5" name="AutoShape 999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6" name="AutoShape 1000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77" name="AutoShape 1001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778" name="Group 1002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779" name="AutoShape 1003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0" name="AutoShape 1004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1" name="AutoShape 1005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2" name="AutoShape 1006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3" name="AutoShape 1007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4" name="AutoShape 1008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5" name="AutoShape 1009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6" name="AutoShape 1010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7" name="AutoShape 1011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788" name="AutoShape 1012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16789" name="Group 1013"/>
            <p:cNvGrpSpPr>
              <a:grpSpLocks/>
            </p:cNvGrpSpPr>
            <p:nvPr/>
          </p:nvGrpSpPr>
          <p:grpSpPr bwMode="auto">
            <a:xfrm>
              <a:off x="2067" y="9466"/>
              <a:ext cx="2911" cy="964"/>
              <a:chOff x="4872" y="6811"/>
              <a:chExt cx="2911" cy="964"/>
            </a:xfrm>
          </p:grpSpPr>
          <p:grpSp>
            <p:nvGrpSpPr>
              <p:cNvPr id="716790" name="Group 1014"/>
              <p:cNvGrpSpPr>
                <a:grpSpLocks/>
              </p:cNvGrpSpPr>
              <p:nvPr/>
            </p:nvGrpSpPr>
            <p:grpSpPr bwMode="auto">
              <a:xfrm>
                <a:off x="4872" y="6811"/>
                <a:ext cx="2468" cy="964"/>
                <a:chOff x="4872" y="6811"/>
                <a:chExt cx="2468" cy="964"/>
              </a:xfrm>
            </p:grpSpPr>
            <p:grpSp>
              <p:nvGrpSpPr>
                <p:cNvPr id="716791" name="Group 1015"/>
                <p:cNvGrpSpPr>
                  <a:grpSpLocks/>
                </p:cNvGrpSpPr>
                <p:nvPr/>
              </p:nvGrpSpPr>
              <p:grpSpPr bwMode="auto">
                <a:xfrm>
                  <a:off x="4872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792" name="AutoShape 1016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3" name="AutoShape 1017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4" name="AutoShape 1018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5" name="AutoShape 1019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6" name="AutoShape 1020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7" name="AutoShape 1021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8" name="AutoShape 1022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799" name="AutoShape 1023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0" name="AutoShape 1024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1" name="AutoShape 1025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02" name="Group 1026"/>
                <p:cNvGrpSpPr>
                  <a:grpSpLocks/>
                </p:cNvGrpSpPr>
                <p:nvPr/>
              </p:nvGrpSpPr>
              <p:grpSpPr bwMode="auto">
                <a:xfrm>
                  <a:off x="509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03" name="AutoShape 1027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4" name="AutoShape 1028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5" name="AutoShape 1029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6" name="AutoShape 1030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7" name="AutoShape 1031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8" name="AutoShape 1032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09" name="AutoShape 1033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0" name="AutoShape 1034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1" name="AutoShape 1035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2" name="AutoShape 1036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13" name="Group 1037"/>
                <p:cNvGrpSpPr>
                  <a:grpSpLocks/>
                </p:cNvGrpSpPr>
                <p:nvPr/>
              </p:nvGrpSpPr>
              <p:grpSpPr bwMode="auto">
                <a:xfrm>
                  <a:off x="5300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14" name="AutoShape 1038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5" name="AutoShape 1039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6" name="AutoShape 1040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7" name="AutoShape 1041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8" name="AutoShape 1042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19" name="AutoShape 1043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0" name="AutoShape 1044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1" name="AutoShape 1045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2" name="AutoShape 1046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3" name="AutoShape 1047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24" name="Group 1048"/>
                <p:cNvGrpSpPr>
                  <a:grpSpLocks/>
                </p:cNvGrpSpPr>
                <p:nvPr/>
              </p:nvGrpSpPr>
              <p:grpSpPr bwMode="auto">
                <a:xfrm>
                  <a:off x="5518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25" name="AutoShape 1049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6" name="AutoShape 1050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7" name="AutoShape 1051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8" name="AutoShape 1052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29" name="AutoShape 1053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0" name="AutoShape 1054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1" name="AutoShape 1055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2" name="AutoShape 1056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3" name="AutoShape 1057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4" name="AutoShape 1058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35" name="Group 1059"/>
                <p:cNvGrpSpPr>
                  <a:grpSpLocks/>
                </p:cNvGrpSpPr>
                <p:nvPr/>
              </p:nvGrpSpPr>
              <p:grpSpPr bwMode="auto">
                <a:xfrm>
                  <a:off x="5727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36" name="AutoShape 1060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7" name="AutoShape 1061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8" name="AutoShape 1062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39" name="AutoShape 1063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0" name="AutoShape 1064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1" name="AutoShape 1065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2" name="AutoShape 1066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3" name="AutoShape 1067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4" name="AutoShape 1068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5" name="AutoShape 1069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46" name="Group 1070"/>
                <p:cNvGrpSpPr>
                  <a:grpSpLocks/>
                </p:cNvGrpSpPr>
                <p:nvPr/>
              </p:nvGrpSpPr>
              <p:grpSpPr bwMode="auto">
                <a:xfrm>
                  <a:off x="594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47" name="AutoShape 1071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8" name="AutoShape 1072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49" name="AutoShape 1073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0" name="AutoShape 1074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1" name="AutoShape 1075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2" name="AutoShape 1076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3" name="AutoShape 1077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4" name="AutoShape 1078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5" name="AutoShape 1079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6" name="AutoShape 1080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57" name="Group 1081"/>
                <p:cNvGrpSpPr>
                  <a:grpSpLocks/>
                </p:cNvGrpSpPr>
                <p:nvPr/>
              </p:nvGrpSpPr>
              <p:grpSpPr bwMode="auto">
                <a:xfrm>
                  <a:off x="6155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58" name="AutoShape 1082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59" name="AutoShape 1083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0" name="AutoShape 1084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1" name="AutoShape 1085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2" name="AutoShape 1086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3" name="AutoShape 1087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4" name="AutoShape 1088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5" name="AutoShape 1089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6" name="AutoShape 1090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67" name="AutoShape 1091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6868" name="Group 1092"/>
                <p:cNvGrpSpPr>
                  <a:grpSpLocks/>
                </p:cNvGrpSpPr>
                <p:nvPr/>
              </p:nvGrpSpPr>
              <p:grpSpPr bwMode="auto">
                <a:xfrm>
                  <a:off x="6373" y="6811"/>
                  <a:ext cx="967" cy="964"/>
                  <a:chOff x="2876" y="7240"/>
                  <a:chExt cx="967" cy="964"/>
                </a:xfrm>
              </p:grpSpPr>
              <p:sp>
                <p:nvSpPr>
                  <p:cNvPr id="716869" name="AutoShape 1093"/>
                  <p:cNvSpPr>
                    <a:spLocks noChangeArrowheads="1"/>
                  </p:cNvSpPr>
                  <p:nvPr/>
                </p:nvSpPr>
                <p:spPr bwMode="auto">
                  <a:xfrm>
                    <a:off x="3549" y="724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0" name="AutoShape 1094"/>
                  <p:cNvSpPr>
                    <a:spLocks noChangeArrowheads="1"/>
                  </p:cNvSpPr>
                  <p:nvPr/>
                </p:nvSpPr>
                <p:spPr bwMode="auto">
                  <a:xfrm>
                    <a:off x="3474" y="731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1" name="AutoShape 1095"/>
                  <p:cNvSpPr>
                    <a:spLocks noChangeArrowheads="1"/>
                  </p:cNvSpPr>
                  <p:nvPr/>
                </p:nvSpPr>
                <p:spPr bwMode="auto">
                  <a:xfrm>
                    <a:off x="3396" y="7389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2" name="AutoShape 1096"/>
                  <p:cNvSpPr>
                    <a:spLocks noChangeArrowheads="1"/>
                  </p:cNvSpPr>
                  <p:nvPr/>
                </p:nvSpPr>
                <p:spPr bwMode="auto">
                  <a:xfrm>
                    <a:off x="3321" y="7464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3" name="AutoShape 1097"/>
                  <p:cNvSpPr>
                    <a:spLocks noChangeArrowheads="1"/>
                  </p:cNvSpPr>
                  <p:nvPr/>
                </p:nvSpPr>
                <p:spPr bwMode="auto">
                  <a:xfrm>
                    <a:off x="3250" y="7536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4" name="AutoShape 1098"/>
                  <p:cNvSpPr>
                    <a:spLocks noChangeArrowheads="1"/>
                  </p:cNvSpPr>
                  <p:nvPr/>
                </p:nvSpPr>
                <p:spPr bwMode="auto">
                  <a:xfrm>
                    <a:off x="3175" y="7611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5" name="AutoShape 1099"/>
                  <p:cNvSpPr>
                    <a:spLocks noChangeArrowheads="1"/>
                  </p:cNvSpPr>
                  <p:nvPr/>
                </p:nvSpPr>
                <p:spPr bwMode="auto">
                  <a:xfrm>
                    <a:off x="3097" y="768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6" name="AutoShape 1100"/>
                  <p:cNvSpPr>
                    <a:spLocks noChangeArrowheads="1"/>
                  </p:cNvSpPr>
                  <p:nvPr/>
                </p:nvSpPr>
                <p:spPr bwMode="auto">
                  <a:xfrm>
                    <a:off x="3022" y="776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7" name="AutoShape 1101"/>
                  <p:cNvSpPr>
                    <a:spLocks noChangeArrowheads="1"/>
                  </p:cNvSpPr>
                  <p:nvPr/>
                </p:nvSpPr>
                <p:spPr bwMode="auto">
                  <a:xfrm>
                    <a:off x="2951" y="7835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6878" name="AutoShape 1102"/>
                  <p:cNvSpPr>
                    <a:spLocks noChangeArrowheads="1"/>
                  </p:cNvSpPr>
                  <p:nvPr/>
                </p:nvSpPr>
                <p:spPr bwMode="auto">
                  <a:xfrm>
                    <a:off x="2876" y="7910"/>
                    <a:ext cx="294" cy="294"/>
                  </a:xfrm>
                  <a:prstGeom prst="cube">
                    <a:avLst>
                      <a:gd name="adj" fmla="val 25000"/>
                    </a:avLst>
                  </a:prstGeom>
                  <a:solidFill>
                    <a:srgbClr val="00800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716879" name="Group 1103"/>
              <p:cNvGrpSpPr>
                <a:grpSpLocks/>
              </p:cNvGrpSpPr>
              <p:nvPr/>
            </p:nvGrpSpPr>
            <p:grpSpPr bwMode="auto">
              <a:xfrm>
                <a:off x="6591" y="6811"/>
                <a:ext cx="967" cy="964"/>
                <a:chOff x="2876" y="7240"/>
                <a:chExt cx="967" cy="964"/>
              </a:xfrm>
            </p:grpSpPr>
            <p:sp>
              <p:nvSpPr>
                <p:cNvPr id="716880" name="AutoShape 1104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1" name="AutoShape 1105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2" name="AutoShape 1106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3" name="AutoShape 1107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4" name="AutoShape 1108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5" name="AutoShape 1109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6" name="AutoShape 1110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7" name="AutoShape 1111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8" name="AutoShape 1112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89" name="AutoShape 1113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6890" name="Group 1114"/>
              <p:cNvGrpSpPr>
                <a:grpSpLocks/>
              </p:cNvGrpSpPr>
              <p:nvPr/>
            </p:nvGrpSpPr>
            <p:grpSpPr bwMode="auto">
              <a:xfrm>
                <a:off x="6816" y="6811"/>
                <a:ext cx="967" cy="964"/>
                <a:chOff x="2876" y="7240"/>
                <a:chExt cx="967" cy="964"/>
              </a:xfrm>
            </p:grpSpPr>
            <p:sp>
              <p:nvSpPr>
                <p:cNvPr id="716891" name="AutoShape 1115"/>
                <p:cNvSpPr>
                  <a:spLocks noChangeArrowheads="1"/>
                </p:cNvSpPr>
                <p:nvPr/>
              </p:nvSpPr>
              <p:spPr bwMode="auto">
                <a:xfrm>
                  <a:off x="3549" y="724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2" name="AutoShape 1116"/>
                <p:cNvSpPr>
                  <a:spLocks noChangeArrowheads="1"/>
                </p:cNvSpPr>
                <p:nvPr/>
              </p:nvSpPr>
              <p:spPr bwMode="auto">
                <a:xfrm>
                  <a:off x="3474" y="731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3" name="AutoShape 1117"/>
                <p:cNvSpPr>
                  <a:spLocks noChangeArrowheads="1"/>
                </p:cNvSpPr>
                <p:nvPr/>
              </p:nvSpPr>
              <p:spPr bwMode="auto">
                <a:xfrm>
                  <a:off x="3396" y="7389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4" name="AutoShape 1118"/>
                <p:cNvSpPr>
                  <a:spLocks noChangeArrowheads="1"/>
                </p:cNvSpPr>
                <p:nvPr/>
              </p:nvSpPr>
              <p:spPr bwMode="auto">
                <a:xfrm>
                  <a:off x="3321" y="7464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5" name="AutoShape 1119"/>
                <p:cNvSpPr>
                  <a:spLocks noChangeArrowheads="1"/>
                </p:cNvSpPr>
                <p:nvPr/>
              </p:nvSpPr>
              <p:spPr bwMode="auto">
                <a:xfrm>
                  <a:off x="3250" y="7536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6" name="AutoShape 1120"/>
                <p:cNvSpPr>
                  <a:spLocks noChangeArrowheads="1"/>
                </p:cNvSpPr>
                <p:nvPr/>
              </p:nvSpPr>
              <p:spPr bwMode="auto">
                <a:xfrm>
                  <a:off x="3175" y="7611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7" name="AutoShape 1121"/>
                <p:cNvSpPr>
                  <a:spLocks noChangeArrowheads="1"/>
                </p:cNvSpPr>
                <p:nvPr/>
              </p:nvSpPr>
              <p:spPr bwMode="auto">
                <a:xfrm>
                  <a:off x="3097" y="768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8" name="AutoShape 1122"/>
                <p:cNvSpPr>
                  <a:spLocks noChangeArrowheads="1"/>
                </p:cNvSpPr>
                <p:nvPr/>
              </p:nvSpPr>
              <p:spPr bwMode="auto">
                <a:xfrm>
                  <a:off x="3022" y="776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899" name="AutoShape 1123"/>
                <p:cNvSpPr>
                  <a:spLocks noChangeArrowheads="1"/>
                </p:cNvSpPr>
                <p:nvPr/>
              </p:nvSpPr>
              <p:spPr bwMode="auto">
                <a:xfrm>
                  <a:off x="2951" y="7835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6900" name="AutoShape 1124"/>
                <p:cNvSpPr>
                  <a:spLocks noChangeArrowheads="1"/>
                </p:cNvSpPr>
                <p:nvPr/>
              </p:nvSpPr>
              <p:spPr bwMode="auto">
                <a:xfrm>
                  <a:off x="2876" y="7910"/>
                  <a:ext cx="294" cy="294"/>
                </a:xfrm>
                <a:prstGeom prst="cube">
                  <a:avLst>
                    <a:gd name="adj" fmla="val 25000"/>
                  </a:avLst>
                </a:pr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16902" name="Group 1126"/>
          <p:cNvGrpSpPr>
            <a:grpSpLocks/>
          </p:cNvGrpSpPr>
          <p:nvPr/>
        </p:nvGrpSpPr>
        <p:grpSpPr bwMode="auto">
          <a:xfrm>
            <a:off x="142875" y="4789488"/>
            <a:ext cx="492125" cy="968375"/>
            <a:chOff x="1381" y="3480"/>
            <a:chExt cx="310" cy="610"/>
          </a:xfrm>
        </p:grpSpPr>
        <p:sp>
          <p:nvSpPr>
            <p:cNvPr id="716903" name="Text Box 1127"/>
            <p:cNvSpPr txBox="1">
              <a:spLocks noChangeArrowheads="1"/>
            </p:cNvSpPr>
            <p:nvPr/>
          </p:nvSpPr>
          <p:spPr bwMode="auto">
            <a:xfrm>
              <a:off x="1398" y="3802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</a:t>
              </a:r>
              <a:endParaRPr lang="en-US" sz="2400" b="1"/>
            </a:p>
          </p:txBody>
        </p:sp>
        <p:sp>
          <p:nvSpPr>
            <p:cNvPr id="716904" name="AutoShape 1128"/>
            <p:cNvSpPr>
              <a:spLocks noChangeArrowheads="1"/>
            </p:cNvSpPr>
            <p:nvPr/>
          </p:nvSpPr>
          <p:spPr bwMode="auto">
            <a:xfrm>
              <a:off x="1381" y="3480"/>
              <a:ext cx="310" cy="309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6905" name="Group 1129"/>
          <p:cNvGrpSpPr>
            <a:grpSpLocks/>
          </p:cNvGrpSpPr>
          <p:nvPr/>
        </p:nvGrpSpPr>
        <p:grpSpPr bwMode="auto">
          <a:xfrm>
            <a:off x="0" y="2381250"/>
            <a:ext cx="1758950" cy="2128838"/>
            <a:chOff x="2349" y="2583"/>
            <a:chExt cx="1108" cy="1341"/>
          </a:xfrm>
        </p:grpSpPr>
        <p:grpSp>
          <p:nvGrpSpPr>
            <p:cNvPr id="716906" name="Group 1130"/>
            <p:cNvGrpSpPr>
              <a:grpSpLocks/>
            </p:cNvGrpSpPr>
            <p:nvPr/>
          </p:nvGrpSpPr>
          <p:grpSpPr bwMode="auto">
            <a:xfrm>
              <a:off x="2420" y="2583"/>
              <a:ext cx="1037" cy="1052"/>
              <a:chOff x="1539" y="7296"/>
              <a:chExt cx="984" cy="999"/>
            </a:xfrm>
          </p:grpSpPr>
          <p:sp>
            <p:nvSpPr>
              <p:cNvPr id="716907" name="Freeform 1131"/>
              <p:cNvSpPr>
                <a:spLocks/>
              </p:cNvSpPr>
              <p:nvPr/>
            </p:nvSpPr>
            <p:spPr bwMode="auto">
              <a:xfrm>
                <a:off x="1540" y="7298"/>
                <a:ext cx="983" cy="99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6908" name="Line 1132"/>
              <p:cNvSpPr>
                <a:spLocks noChangeShapeType="1"/>
              </p:cNvSpPr>
              <p:nvPr/>
            </p:nvSpPr>
            <p:spPr bwMode="auto">
              <a:xfrm>
                <a:off x="1756" y="8077"/>
                <a:ext cx="2" cy="2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6909" name="Freeform 1133"/>
              <p:cNvSpPr>
                <a:spLocks/>
              </p:cNvSpPr>
              <p:nvPr/>
            </p:nvSpPr>
            <p:spPr bwMode="auto">
              <a:xfrm>
                <a:off x="1539" y="7296"/>
                <a:ext cx="981" cy="777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6910" name="Text Box 1134"/>
            <p:cNvSpPr txBox="1">
              <a:spLocks noChangeArrowheads="1"/>
            </p:cNvSpPr>
            <p:nvPr/>
          </p:nvSpPr>
          <p:spPr bwMode="auto">
            <a:xfrm>
              <a:off x="2349" y="3636"/>
              <a:ext cx="38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</a:t>
              </a:r>
              <a:endParaRPr lang="en-US" sz="2400" b="1"/>
            </a:p>
          </p:txBody>
        </p:sp>
      </p:grpSp>
      <p:grpSp>
        <p:nvGrpSpPr>
          <p:cNvPr id="716911" name="Group 1135"/>
          <p:cNvGrpSpPr>
            <a:grpSpLocks/>
          </p:cNvGrpSpPr>
          <p:nvPr/>
        </p:nvGrpSpPr>
        <p:grpSpPr bwMode="auto">
          <a:xfrm>
            <a:off x="0" y="233363"/>
            <a:ext cx="5103813" cy="2174875"/>
            <a:chOff x="1305" y="2635"/>
            <a:chExt cx="3215" cy="1370"/>
          </a:xfrm>
        </p:grpSpPr>
        <p:grpSp>
          <p:nvGrpSpPr>
            <p:cNvPr id="716912" name="Group 1136"/>
            <p:cNvGrpSpPr>
              <a:grpSpLocks/>
            </p:cNvGrpSpPr>
            <p:nvPr/>
          </p:nvGrpSpPr>
          <p:grpSpPr bwMode="auto">
            <a:xfrm>
              <a:off x="1354" y="2635"/>
              <a:ext cx="3166" cy="1089"/>
              <a:chOff x="5735" y="2405"/>
              <a:chExt cx="1560" cy="515"/>
            </a:xfrm>
          </p:grpSpPr>
          <p:sp>
            <p:nvSpPr>
              <p:cNvPr id="716913" name="Freeform 1137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6914" name="Freeform 1138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6915" name="Line 1139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6916" name="Text Box 1140"/>
            <p:cNvSpPr txBox="1">
              <a:spLocks noChangeArrowheads="1"/>
            </p:cNvSpPr>
            <p:nvPr/>
          </p:nvSpPr>
          <p:spPr bwMode="auto">
            <a:xfrm>
              <a:off x="1305" y="3717"/>
              <a:ext cx="5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2400" b="1"/>
                <a:t>100</a:t>
              </a:r>
              <a:endParaRPr lang="en-US" sz="2400" b="1"/>
            </a:p>
          </p:txBody>
        </p:sp>
      </p:grpSp>
      <p:sp>
        <p:nvSpPr>
          <p:cNvPr id="716917" name="Text Box 1141"/>
          <p:cNvSpPr txBox="1">
            <a:spLocks noChangeArrowheads="1"/>
          </p:cNvSpPr>
          <p:nvPr/>
        </p:nvSpPr>
        <p:spPr bwMode="auto">
          <a:xfrm>
            <a:off x="1120775" y="4748213"/>
            <a:ext cx="406876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So there are </a:t>
            </a:r>
            <a:br>
              <a:rPr lang="en-GB" sz="3200">
                <a:latin typeface="Comic Sans MS" pitchFamily="66" charset="0"/>
              </a:rPr>
            </a:br>
            <a:r>
              <a:rPr lang="en-GB" sz="3200">
                <a:latin typeface="Comic Sans MS" pitchFamily="66" charset="0"/>
              </a:rPr>
              <a:t>a </a:t>
            </a:r>
            <a:r>
              <a:rPr lang="en-GB" sz="3200" b="1">
                <a:latin typeface="Comic Sans MS" pitchFamily="66" charset="0"/>
              </a:rPr>
              <a:t>thousand </a:t>
            </a:r>
            <a:br>
              <a:rPr lang="en-GB" sz="3200" b="1">
                <a:latin typeface="Comic Sans MS" pitchFamily="66" charset="0"/>
              </a:rPr>
            </a:br>
            <a:r>
              <a:rPr lang="en-GB" sz="3200" b="1">
                <a:latin typeface="Comic Sans MS" pitchFamily="66" charset="0"/>
              </a:rPr>
              <a:t>1-cubes</a:t>
            </a:r>
            <a:r>
              <a:rPr lang="en-GB" sz="3200">
                <a:latin typeface="Comic Sans MS" pitchFamily="66" charset="0"/>
              </a:rPr>
              <a:t> in </a:t>
            </a:r>
            <a:br>
              <a:rPr lang="en-GB" sz="3200">
                <a:latin typeface="Comic Sans MS" pitchFamily="66" charset="0"/>
              </a:rPr>
            </a:br>
            <a:r>
              <a:rPr lang="en-GB" sz="3200">
                <a:latin typeface="Comic Sans MS" pitchFamily="66" charset="0"/>
              </a:rPr>
              <a:t>the </a:t>
            </a:r>
            <a:r>
              <a:rPr lang="en-GB" sz="3200" b="1">
                <a:latin typeface="Comic Sans MS" pitchFamily="66" charset="0"/>
              </a:rPr>
              <a:t>1000-cube</a:t>
            </a:r>
            <a:r>
              <a:rPr lang="en-GB" sz="3200">
                <a:latin typeface="Comic Sans MS" pitchFamily="66" charset="0"/>
              </a:rPr>
              <a:t>!</a:t>
            </a:r>
          </a:p>
        </p:txBody>
      </p:sp>
      <p:sp>
        <p:nvSpPr>
          <p:cNvPr id="716918" name="Text Box 1142"/>
          <p:cNvSpPr txBox="1">
            <a:spLocks noChangeArrowheads="1"/>
          </p:cNvSpPr>
          <p:nvPr/>
        </p:nvSpPr>
        <p:spPr bwMode="auto">
          <a:xfrm>
            <a:off x="1120775" y="3163888"/>
            <a:ext cx="286543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Ten 100-slabs make a </a:t>
            </a:r>
            <a:br>
              <a:rPr lang="en-GB" sz="3200">
                <a:latin typeface="Comic Sans MS" pitchFamily="66" charset="0"/>
              </a:rPr>
            </a:br>
            <a:r>
              <a:rPr lang="en-GB" sz="3200" b="1">
                <a:latin typeface="Comic Sans MS" pitchFamily="66" charset="0"/>
              </a:rPr>
              <a:t>1000-cube</a:t>
            </a:r>
            <a:r>
              <a:rPr lang="en-GB" sz="3200">
                <a:latin typeface="Comic Sans MS" pitchFamily="66" charset="0"/>
              </a:rPr>
              <a:t>.</a:t>
            </a:r>
          </a:p>
        </p:txBody>
      </p:sp>
      <p:sp>
        <p:nvSpPr>
          <p:cNvPr id="716919" name="Oval 1143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715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157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5778" grpId="0" animBg="1"/>
      <p:bldP spid="716917" grpId="0"/>
      <p:bldP spid="7169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D9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CEFD-F2C2-4704-8BBB-326A37ECE047}" type="slidenum">
              <a:rPr lang="en-US"/>
              <a:pPr/>
              <a:t>7</a:t>
            </a:fld>
            <a:endParaRPr lang="en-US"/>
          </a:p>
        </p:txBody>
      </p:sp>
      <p:grpSp>
        <p:nvGrpSpPr>
          <p:cNvPr id="717826" name="Group 2"/>
          <p:cNvGrpSpPr>
            <a:grpSpLocks/>
          </p:cNvGrpSpPr>
          <p:nvPr/>
        </p:nvGrpSpPr>
        <p:grpSpPr bwMode="auto">
          <a:xfrm>
            <a:off x="7505700" y="2592388"/>
            <a:ext cx="1217613" cy="3648075"/>
            <a:chOff x="3990" y="6825"/>
            <a:chExt cx="1918" cy="5745"/>
          </a:xfrm>
        </p:grpSpPr>
        <p:sp>
          <p:nvSpPr>
            <p:cNvPr id="717827" name="Freeform 3"/>
            <p:cNvSpPr>
              <a:spLocks/>
            </p:cNvSpPr>
            <p:nvPr/>
          </p:nvSpPr>
          <p:spPr bwMode="auto">
            <a:xfrm>
              <a:off x="3990" y="6825"/>
              <a:ext cx="1905" cy="5745"/>
            </a:xfrm>
            <a:custGeom>
              <a:avLst/>
              <a:gdLst/>
              <a:ahLst/>
              <a:cxnLst>
                <a:cxn ang="0">
                  <a:pos x="1905" y="0"/>
                </a:cxn>
                <a:cxn ang="0">
                  <a:pos x="0" y="1920"/>
                </a:cxn>
                <a:cxn ang="0">
                  <a:pos x="0" y="5745"/>
                </a:cxn>
                <a:cxn ang="0">
                  <a:pos x="1905" y="5745"/>
                </a:cxn>
                <a:cxn ang="0">
                  <a:pos x="1905" y="0"/>
                </a:cxn>
              </a:cxnLst>
              <a:rect l="0" t="0" r="r" b="b"/>
              <a:pathLst>
                <a:path w="1905" h="5745">
                  <a:moveTo>
                    <a:pt x="1905" y="0"/>
                  </a:moveTo>
                  <a:lnTo>
                    <a:pt x="0" y="1920"/>
                  </a:lnTo>
                  <a:lnTo>
                    <a:pt x="0" y="5745"/>
                  </a:lnTo>
                  <a:lnTo>
                    <a:pt x="1905" y="5745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3399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28" name="Line 4"/>
            <p:cNvSpPr>
              <a:spLocks noChangeShapeType="1"/>
            </p:cNvSpPr>
            <p:nvPr/>
          </p:nvSpPr>
          <p:spPr bwMode="auto">
            <a:xfrm>
              <a:off x="4003" y="8745"/>
              <a:ext cx="190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29" name="Line 5"/>
            <p:cNvSpPr>
              <a:spLocks noChangeShapeType="1"/>
            </p:cNvSpPr>
            <p:nvPr/>
          </p:nvSpPr>
          <p:spPr bwMode="auto">
            <a:xfrm>
              <a:off x="4003" y="9885"/>
              <a:ext cx="190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30" name="Line 6"/>
            <p:cNvSpPr>
              <a:spLocks noChangeShapeType="1"/>
            </p:cNvSpPr>
            <p:nvPr/>
          </p:nvSpPr>
          <p:spPr bwMode="auto">
            <a:xfrm>
              <a:off x="4003" y="11040"/>
              <a:ext cx="190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31" name="Line 7"/>
            <p:cNvSpPr>
              <a:spLocks noChangeShapeType="1"/>
            </p:cNvSpPr>
            <p:nvPr/>
          </p:nvSpPr>
          <p:spPr bwMode="auto">
            <a:xfrm>
              <a:off x="4003" y="12180"/>
              <a:ext cx="190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32" name="Freeform 8"/>
            <p:cNvSpPr>
              <a:spLocks/>
            </p:cNvSpPr>
            <p:nvPr/>
          </p:nvSpPr>
          <p:spPr bwMode="auto">
            <a:xfrm>
              <a:off x="3990" y="6840"/>
              <a:ext cx="1905" cy="5730"/>
            </a:xfrm>
            <a:custGeom>
              <a:avLst/>
              <a:gdLst/>
              <a:ahLst/>
              <a:cxnLst>
                <a:cxn ang="0">
                  <a:pos x="1905" y="0"/>
                </a:cxn>
                <a:cxn ang="0">
                  <a:pos x="0" y="1905"/>
                </a:cxn>
                <a:cxn ang="0">
                  <a:pos x="0" y="5730"/>
                </a:cxn>
              </a:cxnLst>
              <a:rect l="0" t="0" r="r" b="b"/>
              <a:pathLst>
                <a:path w="1905" h="5730">
                  <a:moveTo>
                    <a:pt x="1905" y="0"/>
                  </a:moveTo>
                  <a:lnTo>
                    <a:pt x="0" y="1905"/>
                  </a:lnTo>
                  <a:lnTo>
                    <a:pt x="0" y="573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7833" name="Group 9"/>
          <p:cNvGrpSpPr>
            <a:grpSpLocks/>
          </p:cNvGrpSpPr>
          <p:nvPr/>
        </p:nvGrpSpPr>
        <p:grpSpPr bwMode="auto">
          <a:xfrm>
            <a:off x="7505700" y="2592388"/>
            <a:ext cx="1217613" cy="3648075"/>
            <a:chOff x="0" y="1906"/>
            <a:chExt cx="767" cy="2298"/>
          </a:xfrm>
        </p:grpSpPr>
        <p:sp>
          <p:nvSpPr>
            <p:cNvPr id="717834" name="Freeform 10"/>
            <p:cNvSpPr>
              <a:spLocks/>
            </p:cNvSpPr>
            <p:nvPr/>
          </p:nvSpPr>
          <p:spPr bwMode="auto">
            <a:xfrm>
              <a:off x="0" y="1906"/>
              <a:ext cx="762" cy="2298"/>
            </a:xfrm>
            <a:custGeom>
              <a:avLst/>
              <a:gdLst/>
              <a:ahLst/>
              <a:cxnLst>
                <a:cxn ang="0">
                  <a:pos x="1905" y="0"/>
                </a:cxn>
                <a:cxn ang="0">
                  <a:pos x="0" y="1920"/>
                </a:cxn>
                <a:cxn ang="0">
                  <a:pos x="0" y="5745"/>
                </a:cxn>
                <a:cxn ang="0">
                  <a:pos x="1905" y="5745"/>
                </a:cxn>
                <a:cxn ang="0">
                  <a:pos x="1905" y="0"/>
                </a:cxn>
              </a:cxnLst>
              <a:rect l="0" t="0" r="r" b="b"/>
              <a:pathLst>
                <a:path w="1905" h="5745">
                  <a:moveTo>
                    <a:pt x="1905" y="0"/>
                  </a:moveTo>
                  <a:lnTo>
                    <a:pt x="0" y="1920"/>
                  </a:lnTo>
                  <a:lnTo>
                    <a:pt x="0" y="5745"/>
                  </a:lnTo>
                  <a:lnTo>
                    <a:pt x="1905" y="5745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9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35" name="Freeform 11"/>
            <p:cNvSpPr>
              <a:spLocks/>
            </p:cNvSpPr>
            <p:nvPr/>
          </p:nvSpPr>
          <p:spPr bwMode="auto">
            <a:xfrm>
              <a:off x="0" y="1912"/>
              <a:ext cx="762" cy="2292"/>
            </a:xfrm>
            <a:custGeom>
              <a:avLst/>
              <a:gdLst/>
              <a:ahLst/>
              <a:cxnLst>
                <a:cxn ang="0">
                  <a:pos x="1905" y="0"/>
                </a:cxn>
                <a:cxn ang="0">
                  <a:pos x="0" y="1905"/>
                </a:cxn>
                <a:cxn ang="0">
                  <a:pos x="0" y="5730"/>
                </a:cxn>
              </a:cxnLst>
              <a:rect l="0" t="0" r="r" b="b"/>
              <a:pathLst>
                <a:path w="1905" h="5730">
                  <a:moveTo>
                    <a:pt x="1905" y="0"/>
                  </a:moveTo>
                  <a:lnTo>
                    <a:pt x="0" y="1905"/>
                  </a:lnTo>
                  <a:lnTo>
                    <a:pt x="0" y="5730"/>
                  </a:lnTo>
                </a:path>
              </a:pathLst>
            </a:custGeom>
            <a:solidFill>
              <a:srgbClr val="FF99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36" name="Line 12"/>
            <p:cNvSpPr>
              <a:spLocks noChangeShapeType="1"/>
            </p:cNvSpPr>
            <p:nvPr/>
          </p:nvSpPr>
          <p:spPr bwMode="auto">
            <a:xfrm>
              <a:off x="5" y="2674"/>
              <a:ext cx="76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7837" name="Text Box 13"/>
          <p:cNvSpPr txBox="1">
            <a:spLocks noChangeArrowheads="1"/>
          </p:cNvSpPr>
          <p:nvPr/>
        </p:nvSpPr>
        <p:spPr bwMode="auto">
          <a:xfrm>
            <a:off x="0" y="-3175"/>
            <a:ext cx="175577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Watch how it builds up.</a:t>
            </a:r>
          </a:p>
        </p:txBody>
      </p:sp>
      <p:sp>
        <p:nvSpPr>
          <p:cNvPr id="717838" name="Text Box 14"/>
          <p:cNvSpPr txBox="1">
            <a:spLocks noChangeArrowheads="1"/>
          </p:cNvSpPr>
          <p:nvPr/>
        </p:nvSpPr>
        <p:spPr bwMode="auto">
          <a:xfrm>
            <a:off x="2355850" y="2001838"/>
            <a:ext cx="3019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If </a:t>
            </a:r>
            <a:r>
              <a:rPr lang="en-GB" sz="3200" b="1">
                <a:latin typeface="Comic Sans MS" pitchFamily="66" charset="0"/>
              </a:rPr>
              <a:t>one</a:t>
            </a:r>
            <a:r>
              <a:rPr lang="en-GB" sz="3200">
                <a:latin typeface="Comic Sans MS" pitchFamily="66" charset="0"/>
              </a:rPr>
              <a:t> is just </a:t>
            </a:r>
            <a:br>
              <a:rPr lang="en-GB" sz="3200">
                <a:latin typeface="Comic Sans MS" pitchFamily="66" charset="0"/>
              </a:rPr>
            </a:br>
            <a:r>
              <a:rPr lang="en-GB" sz="3200">
                <a:latin typeface="Comic Sans MS" pitchFamily="66" charset="0"/>
              </a:rPr>
              <a:t>this big…</a:t>
            </a:r>
          </a:p>
        </p:txBody>
      </p:sp>
      <p:sp>
        <p:nvSpPr>
          <p:cNvPr id="717839" name="Text Box 15"/>
          <p:cNvSpPr txBox="1">
            <a:spLocks noChangeArrowheads="1"/>
          </p:cNvSpPr>
          <p:nvPr/>
        </p:nvSpPr>
        <p:spPr bwMode="auto">
          <a:xfrm>
            <a:off x="4856163" y="5229225"/>
            <a:ext cx="27971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…and how big is a </a:t>
            </a:r>
            <a:r>
              <a:rPr lang="en-GB" sz="3200" b="1">
                <a:latin typeface="Comic Sans MS" pitchFamily="66" charset="0"/>
              </a:rPr>
              <a:t>million</a:t>
            </a:r>
            <a:r>
              <a:rPr lang="en-GB" sz="3200">
                <a:latin typeface="Comic Sans MS" pitchFamily="66" charset="0"/>
              </a:rPr>
              <a:t>?</a:t>
            </a:r>
          </a:p>
        </p:txBody>
      </p:sp>
      <p:sp>
        <p:nvSpPr>
          <p:cNvPr id="717840" name="Text Box 16"/>
          <p:cNvSpPr txBox="1">
            <a:spLocks noChangeArrowheads="1"/>
          </p:cNvSpPr>
          <p:nvPr/>
        </p:nvSpPr>
        <p:spPr bwMode="auto">
          <a:xfrm>
            <a:off x="2317750" y="3367088"/>
            <a:ext cx="208756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>
                <a:latin typeface="Comic Sans MS" pitchFamily="66" charset="0"/>
              </a:rPr>
              <a:t>...then a </a:t>
            </a:r>
            <a:r>
              <a:rPr lang="en-GB" sz="3200" b="1">
                <a:latin typeface="Comic Sans MS" pitchFamily="66" charset="0"/>
              </a:rPr>
              <a:t>thousand</a:t>
            </a:r>
            <a:r>
              <a:rPr lang="en-GB" sz="3200">
                <a:latin typeface="Comic Sans MS" pitchFamily="66" charset="0"/>
              </a:rPr>
              <a:t> is this big…</a:t>
            </a:r>
          </a:p>
        </p:txBody>
      </p:sp>
      <p:grpSp>
        <p:nvGrpSpPr>
          <p:cNvPr id="717841" name="Group 17"/>
          <p:cNvGrpSpPr>
            <a:grpSpLocks/>
          </p:cNvGrpSpPr>
          <p:nvPr/>
        </p:nvGrpSpPr>
        <p:grpSpPr bwMode="auto">
          <a:xfrm>
            <a:off x="422275" y="347663"/>
            <a:ext cx="2940050" cy="2952750"/>
            <a:chOff x="920" y="595"/>
            <a:chExt cx="2359" cy="2368"/>
          </a:xfrm>
        </p:grpSpPr>
        <p:sp>
          <p:nvSpPr>
            <p:cNvPr id="717842" name="AutoShape 18"/>
            <p:cNvSpPr>
              <a:spLocks noChangeArrowheads="1"/>
            </p:cNvSpPr>
            <p:nvPr/>
          </p:nvSpPr>
          <p:spPr bwMode="auto">
            <a:xfrm>
              <a:off x="2510" y="595"/>
              <a:ext cx="769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3" name="AutoShape 19"/>
            <p:cNvSpPr>
              <a:spLocks noChangeArrowheads="1"/>
            </p:cNvSpPr>
            <p:nvPr/>
          </p:nvSpPr>
          <p:spPr bwMode="auto">
            <a:xfrm>
              <a:off x="2341" y="764"/>
              <a:ext cx="769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4" name="AutoShape 20"/>
            <p:cNvSpPr>
              <a:spLocks noChangeArrowheads="1"/>
            </p:cNvSpPr>
            <p:nvPr/>
          </p:nvSpPr>
          <p:spPr bwMode="auto">
            <a:xfrm>
              <a:off x="2152" y="954"/>
              <a:ext cx="769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5" name="AutoShape 21"/>
            <p:cNvSpPr>
              <a:spLocks noChangeArrowheads="1"/>
            </p:cNvSpPr>
            <p:nvPr/>
          </p:nvSpPr>
          <p:spPr bwMode="auto">
            <a:xfrm>
              <a:off x="1983" y="1122"/>
              <a:ext cx="769" cy="770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6" name="AutoShape 22"/>
            <p:cNvSpPr>
              <a:spLocks noChangeArrowheads="1"/>
            </p:cNvSpPr>
            <p:nvPr/>
          </p:nvSpPr>
          <p:spPr bwMode="auto">
            <a:xfrm>
              <a:off x="1798" y="1308"/>
              <a:ext cx="768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7" name="AutoShape 23"/>
            <p:cNvSpPr>
              <a:spLocks noChangeArrowheads="1"/>
            </p:cNvSpPr>
            <p:nvPr/>
          </p:nvSpPr>
          <p:spPr bwMode="auto">
            <a:xfrm>
              <a:off x="1629" y="1477"/>
              <a:ext cx="768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8" name="AutoShape 24"/>
            <p:cNvSpPr>
              <a:spLocks noChangeArrowheads="1"/>
            </p:cNvSpPr>
            <p:nvPr/>
          </p:nvSpPr>
          <p:spPr bwMode="auto">
            <a:xfrm>
              <a:off x="1439" y="1666"/>
              <a:ext cx="769" cy="770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49" name="AutoShape 25"/>
            <p:cNvSpPr>
              <a:spLocks noChangeArrowheads="1"/>
            </p:cNvSpPr>
            <p:nvPr/>
          </p:nvSpPr>
          <p:spPr bwMode="auto">
            <a:xfrm>
              <a:off x="1270" y="1835"/>
              <a:ext cx="769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0" name="AutoShape 26"/>
            <p:cNvSpPr>
              <a:spLocks noChangeArrowheads="1"/>
            </p:cNvSpPr>
            <p:nvPr/>
          </p:nvSpPr>
          <p:spPr bwMode="auto">
            <a:xfrm>
              <a:off x="1089" y="2025"/>
              <a:ext cx="769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1" name="AutoShape 27"/>
            <p:cNvSpPr>
              <a:spLocks noChangeArrowheads="1"/>
            </p:cNvSpPr>
            <p:nvPr/>
          </p:nvSpPr>
          <p:spPr bwMode="auto">
            <a:xfrm>
              <a:off x="920" y="2194"/>
              <a:ext cx="769" cy="769"/>
            </a:xfrm>
            <a:prstGeom prst="cube">
              <a:avLst>
                <a:gd name="adj" fmla="val 25000"/>
              </a:avLst>
            </a:prstGeom>
            <a:solidFill>
              <a:srgbClr val="9933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7852" name="Group 28"/>
          <p:cNvGrpSpPr>
            <a:grpSpLocks/>
          </p:cNvGrpSpPr>
          <p:nvPr/>
        </p:nvGrpSpPr>
        <p:grpSpPr bwMode="auto">
          <a:xfrm>
            <a:off x="5159375" y="392113"/>
            <a:ext cx="3552825" cy="1438275"/>
            <a:chOff x="1920" y="4710"/>
            <a:chExt cx="5595" cy="2265"/>
          </a:xfrm>
        </p:grpSpPr>
        <p:sp>
          <p:nvSpPr>
            <p:cNvPr id="717853" name="Freeform 29"/>
            <p:cNvSpPr>
              <a:spLocks/>
            </p:cNvSpPr>
            <p:nvPr/>
          </p:nvSpPr>
          <p:spPr bwMode="auto">
            <a:xfrm>
              <a:off x="1938" y="4722"/>
              <a:ext cx="5565" cy="2250"/>
            </a:xfrm>
            <a:custGeom>
              <a:avLst/>
              <a:gdLst/>
              <a:ahLst/>
              <a:cxnLst>
                <a:cxn ang="0">
                  <a:pos x="0" y="2250"/>
                </a:cxn>
                <a:cxn ang="0">
                  <a:pos x="0" y="1140"/>
                </a:cxn>
                <a:cxn ang="0">
                  <a:pos x="1125" y="0"/>
                </a:cxn>
                <a:cxn ang="0">
                  <a:pos x="5565" y="0"/>
                </a:cxn>
                <a:cxn ang="0">
                  <a:pos x="5565" y="2250"/>
                </a:cxn>
                <a:cxn ang="0">
                  <a:pos x="0" y="2250"/>
                </a:cxn>
              </a:cxnLst>
              <a:rect l="0" t="0" r="r" b="b"/>
              <a:pathLst>
                <a:path w="5565" h="2250">
                  <a:moveTo>
                    <a:pt x="0" y="2250"/>
                  </a:moveTo>
                  <a:lnTo>
                    <a:pt x="0" y="1140"/>
                  </a:lnTo>
                  <a:lnTo>
                    <a:pt x="1125" y="0"/>
                  </a:lnTo>
                  <a:lnTo>
                    <a:pt x="5565" y="0"/>
                  </a:lnTo>
                  <a:lnTo>
                    <a:pt x="5565" y="2250"/>
                  </a:lnTo>
                  <a:lnTo>
                    <a:pt x="0" y="2250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4" name="Freeform 30"/>
            <p:cNvSpPr>
              <a:spLocks/>
            </p:cNvSpPr>
            <p:nvPr/>
          </p:nvSpPr>
          <p:spPr bwMode="auto">
            <a:xfrm>
              <a:off x="3030" y="4734"/>
              <a:ext cx="1110" cy="2220"/>
            </a:xfrm>
            <a:custGeom>
              <a:avLst/>
              <a:gdLst/>
              <a:ahLst/>
              <a:cxnLst>
                <a:cxn ang="0">
                  <a:pos x="1110" y="0"/>
                </a:cxn>
                <a:cxn ang="0">
                  <a:pos x="0" y="1140"/>
                </a:cxn>
                <a:cxn ang="0">
                  <a:pos x="0" y="2220"/>
                </a:cxn>
              </a:cxnLst>
              <a:rect l="0" t="0" r="r" b="b"/>
              <a:pathLst>
                <a:path w="1110" h="2220">
                  <a:moveTo>
                    <a:pt x="1110" y="0"/>
                  </a:moveTo>
                  <a:lnTo>
                    <a:pt x="0" y="1140"/>
                  </a:lnTo>
                  <a:lnTo>
                    <a:pt x="0" y="2220"/>
                  </a:lnTo>
                </a:path>
              </a:pathLst>
            </a:cu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5" name="Freeform 31"/>
            <p:cNvSpPr>
              <a:spLocks/>
            </p:cNvSpPr>
            <p:nvPr/>
          </p:nvSpPr>
          <p:spPr bwMode="auto">
            <a:xfrm>
              <a:off x="4185" y="4719"/>
              <a:ext cx="1110" cy="2220"/>
            </a:xfrm>
            <a:custGeom>
              <a:avLst/>
              <a:gdLst/>
              <a:ahLst/>
              <a:cxnLst>
                <a:cxn ang="0">
                  <a:pos x="1110" y="0"/>
                </a:cxn>
                <a:cxn ang="0">
                  <a:pos x="0" y="1140"/>
                </a:cxn>
                <a:cxn ang="0">
                  <a:pos x="0" y="2220"/>
                </a:cxn>
              </a:cxnLst>
              <a:rect l="0" t="0" r="r" b="b"/>
              <a:pathLst>
                <a:path w="1110" h="2220">
                  <a:moveTo>
                    <a:pt x="1110" y="0"/>
                  </a:moveTo>
                  <a:lnTo>
                    <a:pt x="0" y="1140"/>
                  </a:lnTo>
                  <a:lnTo>
                    <a:pt x="0" y="2220"/>
                  </a:lnTo>
                </a:path>
              </a:pathLst>
            </a:cu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6" name="Freeform 32"/>
            <p:cNvSpPr>
              <a:spLocks/>
            </p:cNvSpPr>
            <p:nvPr/>
          </p:nvSpPr>
          <p:spPr bwMode="auto">
            <a:xfrm>
              <a:off x="5235" y="4734"/>
              <a:ext cx="1110" cy="2220"/>
            </a:xfrm>
            <a:custGeom>
              <a:avLst/>
              <a:gdLst/>
              <a:ahLst/>
              <a:cxnLst>
                <a:cxn ang="0">
                  <a:pos x="1110" y="0"/>
                </a:cxn>
                <a:cxn ang="0">
                  <a:pos x="0" y="1140"/>
                </a:cxn>
                <a:cxn ang="0">
                  <a:pos x="0" y="2220"/>
                </a:cxn>
              </a:cxnLst>
              <a:rect l="0" t="0" r="r" b="b"/>
              <a:pathLst>
                <a:path w="1110" h="2220">
                  <a:moveTo>
                    <a:pt x="1110" y="0"/>
                  </a:moveTo>
                  <a:lnTo>
                    <a:pt x="0" y="1140"/>
                  </a:lnTo>
                  <a:lnTo>
                    <a:pt x="0" y="2220"/>
                  </a:lnTo>
                </a:path>
              </a:pathLst>
            </a:cu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7" name="Freeform 33"/>
            <p:cNvSpPr>
              <a:spLocks/>
            </p:cNvSpPr>
            <p:nvPr/>
          </p:nvSpPr>
          <p:spPr bwMode="auto">
            <a:xfrm>
              <a:off x="6405" y="4719"/>
              <a:ext cx="1110" cy="2220"/>
            </a:xfrm>
            <a:custGeom>
              <a:avLst/>
              <a:gdLst/>
              <a:ahLst/>
              <a:cxnLst>
                <a:cxn ang="0">
                  <a:pos x="1110" y="0"/>
                </a:cxn>
                <a:cxn ang="0">
                  <a:pos x="0" y="1140"/>
                </a:cxn>
                <a:cxn ang="0">
                  <a:pos x="0" y="2220"/>
                </a:cxn>
              </a:cxnLst>
              <a:rect l="0" t="0" r="r" b="b"/>
              <a:pathLst>
                <a:path w="1110" h="2220">
                  <a:moveTo>
                    <a:pt x="1110" y="0"/>
                  </a:moveTo>
                  <a:lnTo>
                    <a:pt x="0" y="1140"/>
                  </a:lnTo>
                  <a:lnTo>
                    <a:pt x="0" y="2220"/>
                  </a:lnTo>
                </a:path>
              </a:pathLst>
            </a:cu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8" name="Line 34"/>
            <p:cNvSpPr>
              <a:spLocks noChangeShapeType="1"/>
            </p:cNvSpPr>
            <p:nvPr/>
          </p:nvSpPr>
          <p:spPr bwMode="auto">
            <a:xfrm>
              <a:off x="1935" y="5844"/>
              <a:ext cx="555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859" name="Freeform 35"/>
            <p:cNvSpPr>
              <a:spLocks/>
            </p:cNvSpPr>
            <p:nvPr/>
          </p:nvSpPr>
          <p:spPr bwMode="auto">
            <a:xfrm>
              <a:off x="1920" y="4710"/>
              <a:ext cx="5595" cy="2265"/>
            </a:xfrm>
            <a:custGeom>
              <a:avLst/>
              <a:gdLst/>
              <a:ahLst/>
              <a:cxnLst>
                <a:cxn ang="0">
                  <a:pos x="1125" y="0"/>
                </a:cxn>
                <a:cxn ang="0">
                  <a:pos x="0" y="1125"/>
                </a:cxn>
                <a:cxn ang="0">
                  <a:pos x="0" y="2265"/>
                </a:cxn>
                <a:cxn ang="0">
                  <a:pos x="5595" y="2250"/>
                </a:cxn>
              </a:cxnLst>
              <a:rect l="0" t="0" r="r" b="b"/>
              <a:pathLst>
                <a:path w="5595" h="2265">
                  <a:moveTo>
                    <a:pt x="1125" y="0"/>
                  </a:moveTo>
                  <a:lnTo>
                    <a:pt x="0" y="1125"/>
                  </a:lnTo>
                  <a:lnTo>
                    <a:pt x="0" y="2265"/>
                  </a:lnTo>
                  <a:lnTo>
                    <a:pt x="5595" y="225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7860" name="Group 36"/>
          <p:cNvGrpSpPr>
            <a:grpSpLocks/>
          </p:cNvGrpSpPr>
          <p:nvPr/>
        </p:nvGrpSpPr>
        <p:grpSpPr bwMode="auto">
          <a:xfrm>
            <a:off x="3236913" y="5233988"/>
            <a:ext cx="962025" cy="952500"/>
            <a:chOff x="5970" y="1508"/>
            <a:chExt cx="1560" cy="1487"/>
          </a:xfrm>
        </p:grpSpPr>
        <p:grpSp>
          <p:nvGrpSpPr>
            <p:cNvPr id="717861" name="Group 37"/>
            <p:cNvGrpSpPr>
              <a:grpSpLocks/>
            </p:cNvGrpSpPr>
            <p:nvPr/>
          </p:nvGrpSpPr>
          <p:grpSpPr bwMode="auto">
            <a:xfrm>
              <a:off x="5970" y="2480"/>
              <a:ext cx="1560" cy="515"/>
              <a:chOff x="5735" y="2405"/>
              <a:chExt cx="1560" cy="515"/>
            </a:xfrm>
          </p:grpSpPr>
          <p:sp>
            <p:nvSpPr>
              <p:cNvPr id="717862" name="Freeform 38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63" name="Freeform 39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64" name="Line 40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65" name="Group 41"/>
            <p:cNvGrpSpPr>
              <a:grpSpLocks/>
            </p:cNvGrpSpPr>
            <p:nvPr/>
          </p:nvGrpSpPr>
          <p:grpSpPr bwMode="auto">
            <a:xfrm>
              <a:off x="5970" y="2380"/>
              <a:ext cx="1560" cy="515"/>
              <a:chOff x="5735" y="2405"/>
              <a:chExt cx="1560" cy="515"/>
            </a:xfrm>
          </p:grpSpPr>
          <p:sp>
            <p:nvSpPr>
              <p:cNvPr id="717866" name="Freeform 42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67" name="Freeform 43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68" name="Line 44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69" name="Group 45"/>
            <p:cNvGrpSpPr>
              <a:grpSpLocks/>
            </p:cNvGrpSpPr>
            <p:nvPr/>
          </p:nvGrpSpPr>
          <p:grpSpPr bwMode="auto">
            <a:xfrm>
              <a:off x="5970" y="2260"/>
              <a:ext cx="1560" cy="515"/>
              <a:chOff x="5735" y="2405"/>
              <a:chExt cx="1560" cy="515"/>
            </a:xfrm>
          </p:grpSpPr>
          <p:sp>
            <p:nvSpPr>
              <p:cNvPr id="717870" name="Freeform 46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71" name="Freeform 47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72" name="Line 48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73" name="Group 49"/>
            <p:cNvGrpSpPr>
              <a:grpSpLocks/>
            </p:cNvGrpSpPr>
            <p:nvPr/>
          </p:nvGrpSpPr>
          <p:grpSpPr bwMode="auto">
            <a:xfrm>
              <a:off x="5970" y="2160"/>
              <a:ext cx="1560" cy="515"/>
              <a:chOff x="5735" y="2405"/>
              <a:chExt cx="1560" cy="515"/>
            </a:xfrm>
          </p:grpSpPr>
          <p:sp>
            <p:nvSpPr>
              <p:cNvPr id="717874" name="Freeform 50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75" name="Freeform 51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76" name="Line 52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77" name="Group 53"/>
            <p:cNvGrpSpPr>
              <a:grpSpLocks/>
            </p:cNvGrpSpPr>
            <p:nvPr/>
          </p:nvGrpSpPr>
          <p:grpSpPr bwMode="auto">
            <a:xfrm>
              <a:off x="5970" y="2045"/>
              <a:ext cx="1560" cy="515"/>
              <a:chOff x="5735" y="2405"/>
              <a:chExt cx="1560" cy="515"/>
            </a:xfrm>
          </p:grpSpPr>
          <p:sp>
            <p:nvSpPr>
              <p:cNvPr id="717878" name="Freeform 54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79" name="Freeform 55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80" name="Line 56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81" name="Group 57"/>
            <p:cNvGrpSpPr>
              <a:grpSpLocks/>
            </p:cNvGrpSpPr>
            <p:nvPr/>
          </p:nvGrpSpPr>
          <p:grpSpPr bwMode="auto">
            <a:xfrm>
              <a:off x="5970" y="1945"/>
              <a:ext cx="1560" cy="515"/>
              <a:chOff x="5735" y="2405"/>
              <a:chExt cx="1560" cy="515"/>
            </a:xfrm>
          </p:grpSpPr>
          <p:sp>
            <p:nvSpPr>
              <p:cNvPr id="717882" name="Freeform 58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83" name="Freeform 59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84" name="Line 60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85" name="Group 61"/>
            <p:cNvGrpSpPr>
              <a:grpSpLocks/>
            </p:cNvGrpSpPr>
            <p:nvPr/>
          </p:nvGrpSpPr>
          <p:grpSpPr bwMode="auto">
            <a:xfrm>
              <a:off x="5970" y="1825"/>
              <a:ext cx="1560" cy="515"/>
              <a:chOff x="5735" y="2405"/>
              <a:chExt cx="1560" cy="515"/>
            </a:xfrm>
          </p:grpSpPr>
          <p:sp>
            <p:nvSpPr>
              <p:cNvPr id="717886" name="Freeform 62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87" name="Freeform 63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88" name="Line 64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89" name="Group 65"/>
            <p:cNvGrpSpPr>
              <a:grpSpLocks/>
            </p:cNvGrpSpPr>
            <p:nvPr/>
          </p:nvGrpSpPr>
          <p:grpSpPr bwMode="auto">
            <a:xfrm>
              <a:off x="5970" y="1725"/>
              <a:ext cx="1560" cy="515"/>
              <a:chOff x="5735" y="2405"/>
              <a:chExt cx="1560" cy="515"/>
            </a:xfrm>
          </p:grpSpPr>
          <p:sp>
            <p:nvSpPr>
              <p:cNvPr id="717890" name="Freeform 66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91" name="Freeform 67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92" name="Line 68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93" name="Group 69"/>
            <p:cNvGrpSpPr>
              <a:grpSpLocks/>
            </p:cNvGrpSpPr>
            <p:nvPr/>
          </p:nvGrpSpPr>
          <p:grpSpPr bwMode="auto">
            <a:xfrm>
              <a:off x="5970" y="1608"/>
              <a:ext cx="1560" cy="515"/>
              <a:chOff x="5735" y="2405"/>
              <a:chExt cx="1560" cy="515"/>
            </a:xfrm>
          </p:grpSpPr>
          <p:sp>
            <p:nvSpPr>
              <p:cNvPr id="717894" name="Freeform 70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95" name="Freeform 71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96" name="Line 72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897" name="Group 73"/>
            <p:cNvGrpSpPr>
              <a:grpSpLocks/>
            </p:cNvGrpSpPr>
            <p:nvPr/>
          </p:nvGrpSpPr>
          <p:grpSpPr bwMode="auto">
            <a:xfrm>
              <a:off x="5970" y="1508"/>
              <a:ext cx="1560" cy="515"/>
              <a:chOff x="5735" y="2405"/>
              <a:chExt cx="1560" cy="515"/>
            </a:xfrm>
          </p:grpSpPr>
          <p:sp>
            <p:nvSpPr>
              <p:cNvPr id="717898" name="Freeform 74"/>
              <p:cNvSpPr>
                <a:spLocks/>
              </p:cNvSpPr>
              <p:nvPr/>
            </p:nvSpPr>
            <p:spPr bwMode="auto">
              <a:xfrm>
                <a:off x="5735" y="2415"/>
                <a:ext cx="1555" cy="505"/>
              </a:xfrm>
              <a:custGeom>
                <a:avLst/>
                <a:gdLst/>
                <a:ahLst/>
                <a:cxnLst>
                  <a:cxn ang="0">
                    <a:pos x="10" y="380"/>
                  </a:cxn>
                  <a:cxn ang="0">
                    <a:pos x="390" y="0"/>
                  </a:cxn>
                  <a:cxn ang="0">
                    <a:pos x="1555" y="0"/>
                  </a:cxn>
                  <a:cxn ang="0">
                    <a:pos x="1555" y="115"/>
                  </a:cxn>
                  <a:cxn ang="0">
                    <a:pos x="1155" y="505"/>
                  </a:cxn>
                  <a:cxn ang="0">
                    <a:pos x="0" y="505"/>
                  </a:cxn>
                  <a:cxn ang="0">
                    <a:pos x="10" y="380"/>
                  </a:cxn>
                </a:cxnLst>
                <a:rect l="0" t="0" r="r" b="b"/>
                <a:pathLst>
                  <a:path w="1555" h="505">
                    <a:moveTo>
                      <a:pt x="10" y="380"/>
                    </a:moveTo>
                    <a:lnTo>
                      <a:pt x="390" y="0"/>
                    </a:lnTo>
                    <a:lnTo>
                      <a:pt x="1555" y="0"/>
                    </a:lnTo>
                    <a:lnTo>
                      <a:pt x="1555" y="115"/>
                    </a:lnTo>
                    <a:lnTo>
                      <a:pt x="1155" y="505"/>
                    </a:lnTo>
                    <a:lnTo>
                      <a:pt x="0" y="505"/>
                    </a:lnTo>
                    <a:lnTo>
                      <a:pt x="10" y="380"/>
                    </a:lnTo>
                    <a:close/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899" name="Freeform 75"/>
              <p:cNvSpPr>
                <a:spLocks/>
              </p:cNvSpPr>
              <p:nvPr/>
            </p:nvSpPr>
            <p:spPr bwMode="auto">
              <a:xfrm>
                <a:off x="5735" y="2405"/>
                <a:ext cx="1560" cy="39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160" y="395"/>
                  </a:cxn>
                  <a:cxn ang="0">
                    <a:pos x="1560" y="0"/>
                  </a:cxn>
                </a:cxnLst>
                <a:rect l="0" t="0" r="r" b="b"/>
                <a:pathLst>
                  <a:path w="1560" h="395">
                    <a:moveTo>
                      <a:pt x="0" y="395"/>
                    </a:moveTo>
                    <a:lnTo>
                      <a:pt x="1160" y="395"/>
                    </a:lnTo>
                    <a:lnTo>
                      <a:pt x="1560" y="0"/>
                    </a:lnTo>
                  </a:path>
                </a:pathLst>
              </a:custGeom>
              <a:solidFill>
                <a:srgbClr val="808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00" name="Line 76"/>
              <p:cNvSpPr>
                <a:spLocks noChangeShapeType="1"/>
              </p:cNvSpPr>
              <p:nvPr/>
            </p:nvSpPr>
            <p:spPr bwMode="auto">
              <a:xfrm>
                <a:off x="6890" y="2795"/>
                <a:ext cx="1" cy="1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717901" name="Group 77"/>
          <p:cNvGrpSpPr>
            <a:grpSpLocks/>
          </p:cNvGrpSpPr>
          <p:nvPr/>
        </p:nvGrpSpPr>
        <p:grpSpPr bwMode="auto">
          <a:xfrm>
            <a:off x="5556250" y="4027488"/>
            <a:ext cx="977900" cy="317500"/>
            <a:chOff x="4230" y="6217"/>
            <a:chExt cx="1578" cy="518"/>
          </a:xfrm>
        </p:grpSpPr>
        <p:grpSp>
          <p:nvGrpSpPr>
            <p:cNvPr id="717902" name="Group 78"/>
            <p:cNvGrpSpPr>
              <a:grpSpLocks/>
            </p:cNvGrpSpPr>
            <p:nvPr/>
          </p:nvGrpSpPr>
          <p:grpSpPr bwMode="auto">
            <a:xfrm>
              <a:off x="4230" y="6217"/>
              <a:ext cx="515" cy="518"/>
              <a:chOff x="4215" y="6480"/>
              <a:chExt cx="515" cy="518"/>
            </a:xfrm>
          </p:grpSpPr>
          <p:sp>
            <p:nvSpPr>
              <p:cNvPr id="717903" name="Freeform 79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04" name="Freeform 80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05" name="Line 81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06" name="Group 82"/>
            <p:cNvGrpSpPr>
              <a:grpSpLocks/>
            </p:cNvGrpSpPr>
            <p:nvPr/>
          </p:nvGrpSpPr>
          <p:grpSpPr bwMode="auto">
            <a:xfrm>
              <a:off x="4348" y="6217"/>
              <a:ext cx="515" cy="518"/>
              <a:chOff x="4215" y="6480"/>
              <a:chExt cx="515" cy="518"/>
            </a:xfrm>
          </p:grpSpPr>
          <p:sp>
            <p:nvSpPr>
              <p:cNvPr id="717907" name="Freeform 83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08" name="Freeform 84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09" name="Line 85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10" name="Group 86"/>
            <p:cNvGrpSpPr>
              <a:grpSpLocks/>
            </p:cNvGrpSpPr>
            <p:nvPr/>
          </p:nvGrpSpPr>
          <p:grpSpPr bwMode="auto">
            <a:xfrm>
              <a:off x="4470" y="6217"/>
              <a:ext cx="515" cy="518"/>
              <a:chOff x="4215" y="6480"/>
              <a:chExt cx="515" cy="518"/>
            </a:xfrm>
          </p:grpSpPr>
          <p:sp>
            <p:nvSpPr>
              <p:cNvPr id="717911" name="Freeform 87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12" name="Freeform 88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13" name="Line 89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14" name="Group 90"/>
            <p:cNvGrpSpPr>
              <a:grpSpLocks/>
            </p:cNvGrpSpPr>
            <p:nvPr/>
          </p:nvGrpSpPr>
          <p:grpSpPr bwMode="auto">
            <a:xfrm>
              <a:off x="4588" y="6217"/>
              <a:ext cx="515" cy="518"/>
              <a:chOff x="4215" y="6480"/>
              <a:chExt cx="515" cy="518"/>
            </a:xfrm>
          </p:grpSpPr>
          <p:sp>
            <p:nvSpPr>
              <p:cNvPr id="717915" name="Freeform 91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16" name="Freeform 92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17" name="Line 93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18" name="Group 94"/>
            <p:cNvGrpSpPr>
              <a:grpSpLocks/>
            </p:cNvGrpSpPr>
            <p:nvPr/>
          </p:nvGrpSpPr>
          <p:grpSpPr bwMode="auto">
            <a:xfrm>
              <a:off x="4703" y="6217"/>
              <a:ext cx="515" cy="518"/>
              <a:chOff x="4215" y="6480"/>
              <a:chExt cx="515" cy="518"/>
            </a:xfrm>
          </p:grpSpPr>
          <p:sp>
            <p:nvSpPr>
              <p:cNvPr id="717919" name="Freeform 95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20" name="Freeform 96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21" name="Line 97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22" name="Group 98"/>
            <p:cNvGrpSpPr>
              <a:grpSpLocks/>
            </p:cNvGrpSpPr>
            <p:nvPr/>
          </p:nvGrpSpPr>
          <p:grpSpPr bwMode="auto">
            <a:xfrm>
              <a:off x="4821" y="6217"/>
              <a:ext cx="515" cy="518"/>
              <a:chOff x="4215" y="6480"/>
              <a:chExt cx="515" cy="518"/>
            </a:xfrm>
          </p:grpSpPr>
          <p:sp>
            <p:nvSpPr>
              <p:cNvPr id="717923" name="Freeform 99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24" name="Freeform 100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25" name="Line 101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26" name="Group 102"/>
            <p:cNvGrpSpPr>
              <a:grpSpLocks/>
            </p:cNvGrpSpPr>
            <p:nvPr/>
          </p:nvGrpSpPr>
          <p:grpSpPr bwMode="auto">
            <a:xfrm>
              <a:off x="4943" y="6217"/>
              <a:ext cx="515" cy="518"/>
              <a:chOff x="4215" y="6480"/>
              <a:chExt cx="515" cy="518"/>
            </a:xfrm>
          </p:grpSpPr>
          <p:sp>
            <p:nvSpPr>
              <p:cNvPr id="717927" name="Freeform 103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28" name="Freeform 104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29" name="Line 105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30" name="Group 106"/>
            <p:cNvGrpSpPr>
              <a:grpSpLocks/>
            </p:cNvGrpSpPr>
            <p:nvPr/>
          </p:nvGrpSpPr>
          <p:grpSpPr bwMode="auto">
            <a:xfrm>
              <a:off x="5061" y="6217"/>
              <a:ext cx="515" cy="518"/>
              <a:chOff x="4215" y="6480"/>
              <a:chExt cx="515" cy="518"/>
            </a:xfrm>
          </p:grpSpPr>
          <p:sp>
            <p:nvSpPr>
              <p:cNvPr id="717931" name="Freeform 107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32" name="Freeform 108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33" name="Line 109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34" name="Group 110"/>
            <p:cNvGrpSpPr>
              <a:grpSpLocks/>
            </p:cNvGrpSpPr>
            <p:nvPr/>
          </p:nvGrpSpPr>
          <p:grpSpPr bwMode="auto">
            <a:xfrm>
              <a:off x="5175" y="6217"/>
              <a:ext cx="515" cy="518"/>
              <a:chOff x="4215" y="6480"/>
              <a:chExt cx="515" cy="518"/>
            </a:xfrm>
          </p:grpSpPr>
          <p:sp>
            <p:nvSpPr>
              <p:cNvPr id="717935" name="Freeform 111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36" name="Freeform 112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37" name="Line 113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17938" name="Group 114"/>
            <p:cNvGrpSpPr>
              <a:grpSpLocks/>
            </p:cNvGrpSpPr>
            <p:nvPr/>
          </p:nvGrpSpPr>
          <p:grpSpPr bwMode="auto">
            <a:xfrm>
              <a:off x="5293" y="6217"/>
              <a:ext cx="515" cy="518"/>
              <a:chOff x="4215" y="6480"/>
              <a:chExt cx="515" cy="518"/>
            </a:xfrm>
          </p:grpSpPr>
          <p:sp>
            <p:nvSpPr>
              <p:cNvPr id="717939" name="Freeform 115"/>
              <p:cNvSpPr>
                <a:spLocks/>
              </p:cNvSpPr>
              <p:nvPr/>
            </p:nvSpPr>
            <p:spPr bwMode="auto">
              <a:xfrm>
                <a:off x="4220" y="6481"/>
                <a:ext cx="510" cy="517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40" name="Freeform 116"/>
              <p:cNvSpPr>
                <a:spLocks/>
              </p:cNvSpPr>
              <p:nvPr/>
            </p:nvSpPr>
            <p:spPr bwMode="auto">
              <a:xfrm>
                <a:off x="4215" y="6480"/>
                <a:ext cx="513" cy="40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117" y="405"/>
                  </a:cxn>
                  <a:cxn ang="0">
                    <a:pos x="0" y="405"/>
                  </a:cxn>
                </a:cxnLst>
                <a:rect l="0" t="0" r="r" b="b"/>
                <a:pathLst>
                  <a:path w="513" h="405">
                    <a:moveTo>
                      <a:pt x="513" y="0"/>
                    </a:moveTo>
                    <a:lnTo>
                      <a:pt x="117" y="405"/>
                    </a:lnTo>
                    <a:lnTo>
                      <a:pt x="0" y="405"/>
                    </a:lnTo>
                  </a:path>
                </a:pathLst>
              </a:custGeom>
              <a:solidFill>
                <a:srgbClr val="3366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7941" name="Line 117"/>
              <p:cNvSpPr>
                <a:spLocks noChangeShapeType="1"/>
              </p:cNvSpPr>
              <p:nvPr/>
            </p:nvSpPr>
            <p:spPr bwMode="auto">
              <a:xfrm>
                <a:off x="4332" y="6885"/>
                <a:ext cx="1" cy="11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717942" name="Group 118"/>
          <p:cNvGrpSpPr>
            <a:grpSpLocks/>
          </p:cNvGrpSpPr>
          <p:nvPr/>
        </p:nvGrpSpPr>
        <p:grpSpPr bwMode="auto">
          <a:xfrm>
            <a:off x="5668963" y="2660650"/>
            <a:ext cx="307975" cy="307975"/>
            <a:chOff x="2876" y="7240"/>
            <a:chExt cx="967" cy="964"/>
          </a:xfrm>
        </p:grpSpPr>
        <p:sp>
          <p:nvSpPr>
            <p:cNvPr id="717943" name="AutoShape 119"/>
            <p:cNvSpPr>
              <a:spLocks noChangeArrowheads="1"/>
            </p:cNvSpPr>
            <p:nvPr/>
          </p:nvSpPr>
          <p:spPr bwMode="auto">
            <a:xfrm>
              <a:off x="3549" y="7240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44" name="AutoShape 120"/>
            <p:cNvSpPr>
              <a:spLocks noChangeArrowheads="1"/>
            </p:cNvSpPr>
            <p:nvPr/>
          </p:nvSpPr>
          <p:spPr bwMode="auto">
            <a:xfrm>
              <a:off x="3474" y="7315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45" name="AutoShape 121"/>
            <p:cNvSpPr>
              <a:spLocks noChangeArrowheads="1"/>
            </p:cNvSpPr>
            <p:nvPr/>
          </p:nvSpPr>
          <p:spPr bwMode="auto">
            <a:xfrm>
              <a:off x="3396" y="7389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46" name="AutoShape 122"/>
            <p:cNvSpPr>
              <a:spLocks noChangeArrowheads="1"/>
            </p:cNvSpPr>
            <p:nvPr/>
          </p:nvSpPr>
          <p:spPr bwMode="auto">
            <a:xfrm>
              <a:off x="3321" y="7464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47" name="AutoShape 123"/>
            <p:cNvSpPr>
              <a:spLocks noChangeArrowheads="1"/>
            </p:cNvSpPr>
            <p:nvPr/>
          </p:nvSpPr>
          <p:spPr bwMode="auto">
            <a:xfrm>
              <a:off x="3250" y="7536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48" name="AutoShape 124"/>
            <p:cNvSpPr>
              <a:spLocks noChangeArrowheads="1"/>
            </p:cNvSpPr>
            <p:nvPr/>
          </p:nvSpPr>
          <p:spPr bwMode="auto">
            <a:xfrm>
              <a:off x="3175" y="7611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49" name="AutoShape 125"/>
            <p:cNvSpPr>
              <a:spLocks noChangeArrowheads="1"/>
            </p:cNvSpPr>
            <p:nvPr/>
          </p:nvSpPr>
          <p:spPr bwMode="auto">
            <a:xfrm>
              <a:off x="3097" y="7685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50" name="AutoShape 126"/>
            <p:cNvSpPr>
              <a:spLocks noChangeArrowheads="1"/>
            </p:cNvSpPr>
            <p:nvPr/>
          </p:nvSpPr>
          <p:spPr bwMode="auto">
            <a:xfrm>
              <a:off x="3022" y="7760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51" name="AutoShape 127"/>
            <p:cNvSpPr>
              <a:spLocks noChangeArrowheads="1"/>
            </p:cNvSpPr>
            <p:nvPr/>
          </p:nvSpPr>
          <p:spPr bwMode="auto">
            <a:xfrm>
              <a:off x="2951" y="7835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52" name="AutoShape 128"/>
            <p:cNvSpPr>
              <a:spLocks noChangeArrowheads="1"/>
            </p:cNvSpPr>
            <p:nvPr/>
          </p:nvSpPr>
          <p:spPr bwMode="auto">
            <a:xfrm>
              <a:off x="2876" y="7910"/>
              <a:ext cx="294" cy="294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7953" name="Text Box 129"/>
          <p:cNvSpPr txBox="1">
            <a:spLocks noChangeArrowheads="1"/>
          </p:cNvSpPr>
          <p:nvPr/>
        </p:nvSpPr>
        <p:spPr bwMode="auto">
          <a:xfrm>
            <a:off x="4200525" y="3021013"/>
            <a:ext cx="3429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</a:t>
            </a:r>
            <a:endParaRPr lang="en-US" sz="1800"/>
          </a:p>
        </p:txBody>
      </p:sp>
      <p:sp>
        <p:nvSpPr>
          <p:cNvPr id="717954" name="Text Box 130"/>
          <p:cNvSpPr txBox="1">
            <a:spLocks noChangeArrowheads="1"/>
          </p:cNvSpPr>
          <p:nvPr/>
        </p:nvSpPr>
        <p:spPr bwMode="auto">
          <a:xfrm>
            <a:off x="5222875" y="2936875"/>
            <a:ext cx="5778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10</a:t>
            </a:r>
            <a:endParaRPr lang="en-US" sz="1800"/>
          </a:p>
        </p:txBody>
      </p:sp>
      <p:sp>
        <p:nvSpPr>
          <p:cNvPr id="717955" name="Text Box 131"/>
          <p:cNvSpPr txBox="1">
            <a:spLocks noChangeArrowheads="1"/>
          </p:cNvSpPr>
          <p:nvPr/>
        </p:nvSpPr>
        <p:spPr bwMode="auto">
          <a:xfrm>
            <a:off x="4989513" y="3989388"/>
            <a:ext cx="6826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100</a:t>
            </a:r>
            <a:endParaRPr lang="en-US" sz="1800"/>
          </a:p>
        </p:txBody>
      </p:sp>
      <p:sp>
        <p:nvSpPr>
          <p:cNvPr id="717956" name="Text Box 132"/>
          <p:cNvSpPr txBox="1">
            <a:spLocks noChangeArrowheads="1"/>
          </p:cNvSpPr>
          <p:nvPr/>
        </p:nvSpPr>
        <p:spPr bwMode="auto">
          <a:xfrm>
            <a:off x="3824288" y="4845050"/>
            <a:ext cx="93027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1,000</a:t>
            </a:r>
            <a:endParaRPr lang="en-US" sz="1800"/>
          </a:p>
        </p:txBody>
      </p:sp>
      <p:sp>
        <p:nvSpPr>
          <p:cNvPr id="717957" name="Text Box 133"/>
          <p:cNvSpPr txBox="1">
            <a:spLocks noChangeArrowheads="1"/>
          </p:cNvSpPr>
          <p:nvPr/>
        </p:nvSpPr>
        <p:spPr bwMode="auto">
          <a:xfrm>
            <a:off x="5505450" y="1909763"/>
            <a:ext cx="13779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100,000</a:t>
            </a:r>
            <a:endParaRPr lang="en-US" sz="1800"/>
          </a:p>
        </p:txBody>
      </p:sp>
      <p:sp>
        <p:nvSpPr>
          <p:cNvPr id="717958" name="Text Box 134"/>
          <p:cNvSpPr txBox="1">
            <a:spLocks noChangeArrowheads="1"/>
          </p:cNvSpPr>
          <p:nvPr/>
        </p:nvSpPr>
        <p:spPr bwMode="auto">
          <a:xfrm>
            <a:off x="3081338" y="1192213"/>
            <a:ext cx="106203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10,000</a:t>
            </a:r>
            <a:endParaRPr lang="en-US" sz="1800"/>
          </a:p>
        </p:txBody>
      </p:sp>
      <p:sp>
        <p:nvSpPr>
          <p:cNvPr id="717960" name="AutoShape 136"/>
          <p:cNvSpPr>
            <a:spLocks noChangeArrowheads="1"/>
          </p:cNvSpPr>
          <p:nvPr/>
        </p:nvSpPr>
        <p:spPr bwMode="auto">
          <a:xfrm>
            <a:off x="4338638" y="2887663"/>
            <a:ext cx="95250" cy="92075"/>
          </a:xfrm>
          <a:prstGeom prst="cube">
            <a:avLst>
              <a:gd name="adj" fmla="val 25000"/>
            </a:avLst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7961" name="Arc 137"/>
          <p:cNvSpPr>
            <a:spLocks/>
          </p:cNvSpPr>
          <p:nvPr/>
        </p:nvSpPr>
        <p:spPr bwMode="auto">
          <a:xfrm>
            <a:off x="4511675" y="2703513"/>
            <a:ext cx="1166813" cy="1552575"/>
          </a:xfrm>
          <a:custGeom>
            <a:avLst/>
            <a:gdLst>
              <a:gd name="G0" fmla="+- 9130 0 0"/>
              <a:gd name="G1" fmla="+- 21600 0 0"/>
              <a:gd name="G2" fmla="+- 21600 0 0"/>
              <a:gd name="T0" fmla="*/ 0 w 16244"/>
              <a:gd name="T1" fmla="*/ 2025 h 21600"/>
              <a:gd name="T2" fmla="*/ 16244 w 16244"/>
              <a:gd name="T3" fmla="*/ 1205 h 21600"/>
              <a:gd name="T4" fmla="*/ 9130 w 1624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244" h="21600" fill="none" extrusionOk="0">
                <a:moveTo>
                  <a:pt x="-1" y="2024"/>
                </a:moveTo>
                <a:cubicBezTo>
                  <a:pt x="2858" y="691"/>
                  <a:pt x="5975" y="-1"/>
                  <a:pt x="9130" y="0"/>
                </a:cubicBezTo>
                <a:cubicBezTo>
                  <a:pt x="11552" y="0"/>
                  <a:pt x="13956" y="407"/>
                  <a:pt x="16243" y="1205"/>
                </a:cubicBezTo>
              </a:path>
              <a:path w="16244" h="21600" stroke="0" extrusionOk="0">
                <a:moveTo>
                  <a:pt x="-1" y="2024"/>
                </a:moveTo>
                <a:cubicBezTo>
                  <a:pt x="2858" y="691"/>
                  <a:pt x="5975" y="-1"/>
                  <a:pt x="9130" y="0"/>
                </a:cubicBezTo>
                <a:cubicBezTo>
                  <a:pt x="11552" y="0"/>
                  <a:pt x="13956" y="407"/>
                  <a:pt x="16243" y="1205"/>
                </a:cubicBezTo>
                <a:lnTo>
                  <a:pt x="9130" y="21600"/>
                </a:lnTo>
                <a:close/>
              </a:path>
            </a:pathLst>
          </a:custGeom>
          <a:noFill/>
          <a:ln w="63500">
            <a:solidFill>
              <a:srgbClr val="333399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62" name="Arc 138"/>
          <p:cNvSpPr>
            <a:spLocks/>
          </p:cNvSpPr>
          <p:nvPr/>
        </p:nvSpPr>
        <p:spPr bwMode="auto">
          <a:xfrm>
            <a:off x="4483100" y="2933700"/>
            <a:ext cx="1725613" cy="1055688"/>
          </a:xfrm>
          <a:custGeom>
            <a:avLst/>
            <a:gdLst>
              <a:gd name="G0" fmla="+- 0 0 0"/>
              <a:gd name="G1" fmla="+- 13217 0 0"/>
              <a:gd name="G2" fmla="+- 21600 0 0"/>
              <a:gd name="T0" fmla="*/ 17084 w 21597"/>
              <a:gd name="T1" fmla="*/ 0 h 13217"/>
              <a:gd name="T2" fmla="*/ 21597 w 21597"/>
              <a:gd name="T3" fmla="*/ 12839 h 13217"/>
              <a:gd name="T4" fmla="*/ 0 w 21597"/>
              <a:gd name="T5" fmla="*/ 13217 h 13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97" h="13217" fill="none" extrusionOk="0">
                <a:moveTo>
                  <a:pt x="17084" y="-1"/>
                </a:moveTo>
                <a:cubicBezTo>
                  <a:pt x="19932" y="3681"/>
                  <a:pt x="21515" y="8184"/>
                  <a:pt x="21596" y="12839"/>
                </a:cubicBezTo>
              </a:path>
              <a:path w="21597" h="13217" stroke="0" extrusionOk="0">
                <a:moveTo>
                  <a:pt x="17084" y="-1"/>
                </a:moveTo>
                <a:cubicBezTo>
                  <a:pt x="19932" y="3681"/>
                  <a:pt x="21515" y="8184"/>
                  <a:pt x="21596" y="12839"/>
                </a:cubicBezTo>
                <a:lnTo>
                  <a:pt x="0" y="13217"/>
                </a:lnTo>
                <a:close/>
              </a:path>
            </a:pathLst>
          </a:custGeom>
          <a:noFill/>
          <a:ln w="63500">
            <a:solidFill>
              <a:srgbClr val="333399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63" name="Arc 139"/>
          <p:cNvSpPr>
            <a:spLocks/>
          </p:cNvSpPr>
          <p:nvPr/>
        </p:nvSpPr>
        <p:spPr bwMode="auto">
          <a:xfrm>
            <a:off x="4173538" y="3700463"/>
            <a:ext cx="1703387" cy="187325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19619 w 19619"/>
              <a:gd name="T1" fmla="*/ 9036 h 21584"/>
              <a:gd name="T2" fmla="*/ 844 w 19619"/>
              <a:gd name="T3" fmla="*/ 21584 h 21584"/>
              <a:gd name="T4" fmla="*/ 0 w 19619"/>
              <a:gd name="T5" fmla="*/ 0 h 21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619" h="21584" fill="none" extrusionOk="0">
                <a:moveTo>
                  <a:pt x="19619" y="9036"/>
                </a:moveTo>
                <a:cubicBezTo>
                  <a:pt x="16219" y="16417"/>
                  <a:pt x="8964" y="21265"/>
                  <a:pt x="843" y="21583"/>
                </a:cubicBezTo>
              </a:path>
              <a:path w="19619" h="21584" stroke="0" extrusionOk="0">
                <a:moveTo>
                  <a:pt x="19619" y="9036"/>
                </a:moveTo>
                <a:cubicBezTo>
                  <a:pt x="16219" y="16417"/>
                  <a:pt x="8964" y="21265"/>
                  <a:pt x="843" y="21583"/>
                </a:cubicBezTo>
                <a:lnTo>
                  <a:pt x="0" y="0"/>
                </a:lnTo>
                <a:close/>
              </a:path>
            </a:pathLst>
          </a:custGeom>
          <a:noFill/>
          <a:ln w="63500">
            <a:solidFill>
              <a:srgbClr val="333399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64" name="Arc 140"/>
          <p:cNvSpPr>
            <a:spLocks/>
          </p:cNvSpPr>
          <p:nvPr/>
        </p:nvSpPr>
        <p:spPr bwMode="auto">
          <a:xfrm>
            <a:off x="688975" y="2447925"/>
            <a:ext cx="3325813" cy="3359150"/>
          </a:xfrm>
          <a:custGeom>
            <a:avLst/>
            <a:gdLst>
              <a:gd name="G0" fmla="+- 20719 0 0"/>
              <a:gd name="G1" fmla="+- 0 0 0"/>
              <a:gd name="G2" fmla="+- 21600 0 0"/>
              <a:gd name="T0" fmla="*/ 15290 w 20719"/>
              <a:gd name="T1" fmla="*/ 20907 h 20907"/>
              <a:gd name="T2" fmla="*/ 0 w 20719"/>
              <a:gd name="T3" fmla="*/ 6106 h 20907"/>
              <a:gd name="T4" fmla="*/ 20719 w 20719"/>
              <a:gd name="T5" fmla="*/ 0 h 20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19" h="20907" fill="none" extrusionOk="0">
                <a:moveTo>
                  <a:pt x="15290" y="20906"/>
                </a:moveTo>
                <a:cubicBezTo>
                  <a:pt x="7948" y="19000"/>
                  <a:pt x="2144" y="13382"/>
                  <a:pt x="0" y="6105"/>
                </a:cubicBezTo>
              </a:path>
              <a:path w="20719" h="20907" stroke="0" extrusionOk="0">
                <a:moveTo>
                  <a:pt x="15290" y="20906"/>
                </a:moveTo>
                <a:cubicBezTo>
                  <a:pt x="7948" y="19000"/>
                  <a:pt x="2144" y="13382"/>
                  <a:pt x="0" y="6105"/>
                </a:cubicBezTo>
                <a:lnTo>
                  <a:pt x="20719" y="0"/>
                </a:lnTo>
                <a:close/>
              </a:path>
            </a:pathLst>
          </a:custGeom>
          <a:noFill/>
          <a:ln w="63500">
            <a:solidFill>
              <a:srgbClr val="333399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65" name="Arc 141"/>
          <p:cNvSpPr>
            <a:spLocks/>
          </p:cNvSpPr>
          <p:nvPr/>
        </p:nvSpPr>
        <p:spPr bwMode="auto">
          <a:xfrm>
            <a:off x="3436938" y="566738"/>
            <a:ext cx="1874837" cy="3468687"/>
          </a:xfrm>
          <a:custGeom>
            <a:avLst/>
            <a:gdLst>
              <a:gd name="G0" fmla="+- 3902 0 0"/>
              <a:gd name="G1" fmla="+- 21600 0 0"/>
              <a:gd name="G2" fmla="+- 21600 0 0"/>
              <a:gd name="T0" fmla="*/ 0 w 11669"/>
              <a:gd name="T1" fmla="*/ 355 h 21600"/>
              <a:gd name="T2" fmla="*/ 11669 w 11669"/>
              <a:gd name="T3" fmla="*/ 1445 h 21600"/>
              <a:gd name="T4" fmla="*/ 3902 w 1166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669" h="21600" fill="none" extrusionOk="0">
                <a:moveTo>
                  <a:pt x="0" y="355"/>
                </a:moveTo>
                <a:cubicBezTo>
                  <a:pt x="1287" y="118"/>
                  <a:pt x="2593" y="-1"/>
                  <a:pt x="3902" y="0"/>
                </a:cubicBezTo>
                <a:cubicBezTo>
                  <a:pt x="6557" y="0"/>
                  <a:pt x="9190" y="489"/>
                  <a:pt x="11669" y="1444"/>
                </a:cubicBezTo>
              </a:path>
              <a:path w="11669" h="21600" stroke="0" extrusionOk="0">
                <a:moveTo>
                  <a:pt x="0" y="355"/>
                </a:moveTo>
                <a:cubicBezTo>
                  <a:pt x="1287" y="118"/>
                  <a:pt x="2593" y="-1"/>
                  <a:pt x="3902" y="0"/>
                </a:cubicBezTo>
                <a:cubicBezTo>
                  <a:pt x="6557" y="0"/>
                  <a:pt x="9190" y="489"/>
                  <a:pt x="11669" y="1444"/>
                </a:cubicBezTo>
                <a:lnTo>
                  <a:pt x="3902" y="21600"/>
                </a:lnTo>
                <a:close/>
              </a:path>
            </a:pathLst>
          </a:custGeom>
          <a:noFill/>
          <a:ln w="63500">
            <a:solidFill>
              <a:srgbClr val="333399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66" name="Arc 142"/>
          <p:cNvSpPr>
            <a:spLocks/>
          </p:cNvSpPr>
          <p:nvPr/>
        </p:nvSpPr>
        <p:spPr bwMode="auto">
          <a:xfrm>
            <a:off x="5054600" y="1890713"/>
            <a:ext cx="2984500" cy="2981325"/>
          </a:xfrm>
          <a:custGeom>
            <a:avLst/>
            <a:gdLst>
              <a:gd name="G0" fmla="+- 0 0 0"/>
              <a:gd name="G1" fmla="+- 18553 0 0"/>
              <a:gd name="G2" fmla="+- 21600 0 0"/>
              <a:gd name="T0" fmla="*/ 11062 w 18588"/>
              <a:gd name="T1" fmla="*/ 0 h 18553"/>
              <a:gd name="T2" fmla="*/ 18588 w 18588"/>
              <a:gd name="T3" fmla="*/ 7551 h 18553"/>
              <a:gd name="T4" fmla="*/ 0 w 18588"/>
              <a:gd name="T5" fmla="*/ 18553 h 18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588" h="18553" fill="none" extrusionOk="0">
                <a:moveTo>
                  <a:pt x="11061" y="0"/>
                </a:moveTo>
                <a:cubicBezTo>
                  <a:pt x="14161" y="1848"/>
                  <a:pt x="16749" y="4444"/>
                  <a:pt x="18588" y="7550"/>
                </a:cubicBezTo>
              </a:path>
              <a:path w="18588" h="18553" stroke="0" extrusionOk="0">
                <a:moveTo>
                  <a:pt x="11061" y="0"/>
                </a:moveTo>
                <a:cubicBezTo>
                  <a:pt x="14161" y="1848"/>
                  <a:pt x="16749" y="4444"/>
                  <a:pt x="18588" y="7550"/>
                </a:cubicBezTo>
                <a:lnTo>
                  <a:pt x="0" y="18553"/>
                </a:lnTo>
                <a:close/>
              </a:path>
            </a:pathLst>
          </a:custGeom>
          <a:noFill/>
          <a:ln w="63500">
            <a:solidFill>
              <a:srgbClr val="333399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67" name="Text Box 143"/>
          <p:cNvSpPr txBox="1">
            <a:spLocks noChangeArrowheads="1"/>
          </p:cNvSpPr>
          <p:nvPr/>
        </p:nvSpPr>
        <p:spPr bwMode="auto">
          <a:xfrm>
            <a:off x="6234113" y="3462338"/>
            <a:ext cx="13779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/>
              <a:t>1,000,000</a:t>
            </a:r>
            <a:endParaRPr lang="en-US" sz="1800"/>
          </a:p>
        </p:txBody>
      </p:sp>
      <p:sp>
        <p:nvSpPr>
          <p:cNvPr id="717968" name="Text Box 144"/>
          <p:cNvSpPr txBox="1">
            <a:spLocks noChangeArrowheads="1"/>
          </p:cNvSpPr>
          <p:nvPr/>
        </p:nvSpPr>
        <p:spPr bwMode="auto">
          <a:xfrm>
            <a:off x="4641850" y="2330450"/>
            <a:ext cx="8636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i="1">
                <a:solidFill>
                  <a:srgbClr val="000099"/>
                </a:solidFill>
              </a:rPr>
              <a:t>× 10</a:t>
            </a:r>
          </a:p>
        </p:txBody>
      </p:sp>
      <p:sp>
        <p:nvSpPr>
          <p:cNvPr id="717969" name="Text Box 145"/>
          <p:cNvSpPr txBox="1">
            <a:spLocks noChangeArrowheads="1"/>
          </p:cNvSpPr>
          <p:nvPr/>
        </p:nvSpPr>
        <p:spPr bwMode="auto">
          <a:xfrm>
            <a:off x="6032500" y="2924175"/>
            <a:ext cx="8636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i="1">
                <a:solidFill>
                  <a:srgbClr val="000099"/>
                </a:solidFill>
              </a:rPr>
              <a:t>× 10</a:t>
            </a:r>
          </a:p>
        </p:txBody>
      </p:sp>
      <p:sp>
        <p:nvSpPr>
          <p:cNvPr id="717970" name="Text Box 146"/>
          <p:cNvSpPr txBox="1">
            <a:spLocks noChangeArrowheads="1"/>
          </p:cNvSpPr>
          <p:nvPr/>
        </p:nvSpPr>
        <p:spPr bwMode="auto">
          <a:xfrm>
            <a:off x="979488" y="5045075"/>
            <a:ext cx="8636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i="1">
                <a:solidFill>
                  <a:srgbClr val="000099"/>
                </a:solidFill>
              </a:rPr>
              <a:t>× 10</a:t>
            </a:r>
          </a:p>
        </p:txBody>
      </p:sp>
      <p:sp>
        <p:nvSpPr>
          <p:cNvPr id="717971" name="Text Box 147"/>
          <p:cNvSpPr txBox="1">
            <a:spLocks noChangeArrowheads="1"/>
          </p:cNvSpPr>
          <p:nvPr/>
        </p:nvSpPr>
        <p:spPr bwMode="auto">
          <a:xfrm>
            <a:off x="5462588" y="4895850"/>
            <a:ext cx="8636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i="1">
                <a:solidFill>
                  <a:srgbClr val="000099"/>
                </a:solidFill>
              </a:rPr>
              <a:t>× 10</a:t>
            </a:r>
          </a:p>
        </p:txBody>
      </p:sp>
      <p:sp>
        <p:nvSpPr>
          <p:cNvPr id="717972" name="Text Box 148"/>
          <p:cNvSpPr txBox="1">
            <a:spLocks noChangeArrowheads="1"/>
          </p:cNvSpPr>
          <p:nvPr/>
        </p:nvSpPr>
        <p:spPr bwMode="auto">
          <a:xfrm>
            <a:off x="3938588" y="180975"/>
            <a:ext cx="8636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i="1">
                <a:solidFill>
                  <a:srgbClr val="000099"/>
                </a:solidFill>
              </a:rPr>
              <a:t>× 10</a:t>
            </a:r>
          </a:p>
        </p:txBody>
      </p:sp>
      <p:sp>
        <p:nvSpPr>
          <p:cNvPr id="717973" name="Text Box 149"/>
          <p:cNvSpPr txBox="1">
            <a:spLocks noChangeArrowheads="1"/>
          </p:cNvSpPr>
          <p:nvPr/>
        </p:nvSpPr>
        <p:spPr bwMode="auto">
          <a:xfrm>
            <a:off x="7392988" y="2097088"/>
            <a:ext cx="8636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i="1">
                <a:solidFill>
                  <a:srgbClr val="000099"/>
                </a:solidFill>
              </a:rPr>
              <a:t>× 10</a:t>
            </a:r>
          </a:p>
        </p:txBody>
      </p:sp>
      <p:grpSp>
        <p:nvGrpSpPr>
          <p:cNvPr id="717974" name="Group 150"/>
          <p:cNvGrpSpPr>
            <a:grpSpLocks/>
          </p:cNvGrpSpPr>
          <p:nvPr/>
        </p:nvGrpSpPr>
        <p:grpSpPr bwMode="auto">
          <a:xfrm>
            <a:off x="5564188" y="4021138"/>
            <a:ext cx="962025" cy="330200"/>
            <a:chOff x="5735" y="2405"/>
            <a:chExt cx="1560" cy="515"/>
          </a:xfrm>
        </p:grpSpPr>
        <p:sp>
          <p:nvSpPr>
            <p:cNvPr id="717975" name="Freeform 151"/>
            <p:cNvSpPr>
              <a:spLocks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76" name="Freeform 152"/>
            <p:cNvSpPr>
              <a:spLocks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808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77" name="Line 153"/>
            <p:cNvSpPr>
              <a:spLocks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7978" name="Group 154"/>
          <p:cNvGrpSpPr>
            <a:grpSpLocks/>
          </p:cNvGrpSpPr>
          <p:nvPr/>
        </p:nvGrpSpPr>
        <p:grpSpPr bwMode="auto">
          <a:xfrm>
            <a:off x="5160963" y="392113"/>
            <a:ext cx="3552825" cy="1438275"/>
            <a:chOff x="2010" y="4530"/>
            <a:chExt cx="5595" cy="2265"/>
          </a:xfrm>
        </p:grpSpPr>
        <p:sp>
          <p:nvSpPr>
            <p:cNvPr id="717979" name="Freeform 155"/>
            <p:cNvSpPr>
              <a:spLocks/>
            </p:cNvSpPr>
            <p:nvPr/>
          </p:nvSpPr>
          <p:spPr bwMode="auto">
            <a:xfrm>
              <a:off x="2028" y="4542"/>
              <a:ext cx="5565" cy="2250"/>
            </a:xfrm>
            <a:custGeom>
              <a:avLst/>
              <a:gdLst/>
              <a:ahLst/>
              <a:cxnLst>
                <a:cxn ang="0">
                  <a:pos x="0" y="2250"/>
                </a:cxn>
                <a:cxn ang="0">
                  <a:pos x="0" y="1140"/>
                </a:cxn>
                <a:cxn ang="0">
                  <a:pos x="1125" y="0"/>
                </a:cxn>
                <a:cxn ang="0">
                  <a:pos x="5565" y="0"/>
                </a:cxn>
                <a:cxn ang="0">
                  <a:pos x="5565" y="2250"/>
                </a:cxn>
                <a:cxn ang="0">
                  <a:pos x="0" y="2250"/>
                </a:cxn>
              </a:cxnLst>
              <a:rect l="0" t="0" r="r" b="b"/>
              <a:pathLst>
                <a:path w="5565" h="2250">
                  <a:moveTo>
                    <a:pt x="0" y="2250"/>
                  </a:moveTo>
                  <a:lnTo>
                    <a:pt x="0" y="1140"/>
                  </a:lnTo>
                  <a:lnTo>
                    <a:pt x="1125" y="0"/>
                  </a:lnTo>
                  <a:lnTo>
                    <a:pt x="5565" y="0"/>
                  </a:lnTo>
                  <a:lnTo>
                    <a:pt x="5565" y="2250"/>
                  </a:lnTo>
                  <a:lnTo>
                    <a:pt x="0" y="2250"/>
                  </a:lnTo>
                  <a:close/>
                </a:path>
              </a:pathLst>
            </a:custGeom>
            <a:solidFill>
              <a:srgbClr val="3399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80" name="Freeform 156"/>
            <p:cNvSpPr>
              <a:spLocks/>
            </p:cNvSpPr>
            <p:nvPr/>
          </p:nvSpPr>
          <p:spPr bwMode="auto">
            <a:xfrm>
              <a:off x="2010" y="4530"/>
              <a:ext cx="5595" cy="2265"/>
            </a:xfrm>
            <a:custGeom>
              <a:avLst/>
              <a:gdLst/>
              <a:ahLst/>
              <a:cxnLst>
                <a:cxn ang="0">
                  <a:pos x="1125" y="0"/>
                </a:cxn>
                <a:cxn ang="0">
                  <a:pos x="0" y="1125"/>
                </a:cxn>
                <a:cxn ang="0">
                  <a:pos x="0" y="2265"/>
                </a:cxn>
                <a:cxn ang="0">
                  <a:pos x="5595" y="2250"/>
                </a:cxn>
              </a:cxnLst>
              <a:rect l="0" t="0" r="r" b="b"/>
              <a:pathLst>
                <a:path w="5595" h="2265">
                  <a:moveTo>
                    <a:pt x="1125" y="0"/>
                  </a:moveTo>
                  <a:lnTo>
                    <a:pt x="0" y="1125"/>
                  </a:lnTo>
                  <a:lnTo>
                    <a:pt x="0" y="2265"/>
                  </a:lnTo>
                  <a:lnTo>
                    <a:pt x="5595" y="2250"/>
                  </a:lnTo>
                </a:path>
              </a:pathLst>
            </a:custGeom>
            <a:solidFill>
              <a:srgbClr val="33996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81" name="Line 157"/>
            <p:cNvSpPr>
              <a:spLocks noChangeShapeType="1"/>
            </p:cNvSpPr>
            <p:nvPr/>
          </p:nvSpPr>
          <p:spPr bwMode="auto">
            <a:xfrm>
              <a:off x="2025" y="5664"/>
              <a:ext cx="555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7982" name="Group 158"/>
          <p:cNvGrpSpPr>
            <a:grpSpLocks/>
          </p:cNvGrpSpPr>
          <p:nvPr/>
        </p:nvGrpSpPr>
        <p:grpSpPr bwMode="auto">
          <a:xfrm>
            <a:off x="420688" y="333375"/>
            <a:ext cx="2962275" cy="2962275"/>
            <a:chOff x="910" y="585"/>
            <a:chExt cx="2379" cy="2379"/>
          </a:xfrm>
        </p:grpSpPr>
        <p:sp>
          <p:nvSpPr>
            <p:cNvPr id="717983" name="Freeform 159"/>
            <p:cNvSpPr>
              <a:spLocks/>
            </p:cNvSpPr>
            <p:nvPr/>
          </p:nvSpPr>
          <p:spPr bwMode="auto">
            <a:xfrm>
              <a:off x="910" y="585"/>
              <a:ext cx="2369" cy="2379"/>
            </a:xfrm>
            <a:custGeom>
              <a:avLst/>
              <a:gdLst/>
              <a:ahLst/>
              <a:cxnLst>
                <a:cxn ang="0">
                  <a:pos x="0" y="1803"/>
                </a:cxn>
                <a:cxn ang="0">
                  <a:pos x="1784" y="0"/>
                </a:cxn>
                <a:cxn ang="0">
                  <a:pos x="2360" y="10"/>
                </a:cxn>
                <a:cxn ang="0">
                  <a:pos x="2369" y="595"/>
                </a:cxn>
                <a:cxn ang="0">
                  <a:pos x="576" y="2379"/>
                </a:cxn>
                <a:cxn ang="0">
                  <a:pos x="0" y="2369"/>
                </a:cxn>
                <a:cxn ang="0">
                  <a:pos x="0" y="1803"/>
                </a:cxn>
              </a:cxnLst>
              <a:rect l="0" t="0" r="r" b="b"/>
              <a:pathLst>
                <a:path w="2369" h="2379">
                  <a:moveTo>
                    <a:pt x="0" y="1803"/>
                  </a:moveTo>
                  <a:lnTo>
                    <a:pt x="1784" y="0"/>
                  </a:lnTo>
                  <a:lnTo>
                    <a:pt x="2360" y="10"/>
                  </a:lnTo>
                  <a:lnTo>
                    <a:pt x="2369" y="595"/>
                  </a:lnTo>
                  <a:lnTo>
                    <a:pt x="576" y="2379"/>
                  </a:lnTo>
                  <a:lnTo>
                    <a:pt x="0" y="2369"/>
                  </a:lnTo>
                  <a:lnTo>
                    <a:pt x="0" y="1803"/>
                  </a:lnTo>
                  <a:close/>
                </a:path>
              </a:pathLst>
            </a:cu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7984" name="Freeform 160"/>
            <p:cNvSpPr>
              <a:spLocks/>
            </p:cNvSpPr>
            <p:nvPr/>
          </p:nvSpPr>
          <p:spPr bwMode="auto">
            <a:xfrm>
              <a:off x="910" y="585"/>
              <a:ext cx="2379" cy="1812"/>
            </a:xfrm>
            <a:custGeom>
              <a:avLst/>
              <a:gdLst/>
              <a:ahLst/>
              <a:cxnLst>
                <a:cxn ang="0">
                  <a:pos x="0" y="1803"/>
                </a:cxn>
                <a:cxn ang="0">
                  <a:pos x="576" y="1812"/>
                </a:cxn>
                <a:cxn ang="0">
                  <a:pos x="2379" y="0"/>
                </a:cxn>
              </a:cxnLst>
              <a:rect l="0" t="0" r="r" b="b"/>
              <a:pathLst>
                <a:path w="2379" h="1812">
                  <a:moveTo>
                    <a:pt x="0" y="1803"/>
                  </a:moveTo>
                  <a:lnTo>
                    <a:pt x="576" y="1812"/>
                  </a:lnTo>
                  <a:lnTo>
                    <a:pt x="2379" y="0"/>
                  </a:lnTo>
                </a:path>
              </a:pathLst>
            </a:cu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17985" name="Line 161"/>
            <p:cNvSpPr>
              <a:spLocks noChangeShapeType="1"/>
            </p:cNvSpPr>
            <p:nvPr/>
          </p:nvSpPr>
          <p:spPr bwMode="auto">
            <a:xfrm>
              <a:off x="1496" y="2378"/>
              <a:ext cx="1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7986" name="AutoShape 162"/>
          <p:cNvSpPr>
            <a:spLocks noChangeArrowheads="1"/>
          </p:cNvSpPr>
          <p:nvPr/>
        </p:nvSpPr>
        <p:spPr bwMode="auto">
          <a:xfrm>
            <a:off x="3240088" y="5232400"/>
            <a:ext cx="955675" cy="955675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17987" name="Group 163"/>
          <p:cNvGrpSpPr>
            <a:grpSpLocks/>
          </p:cNvGrpSpPr>
          <p:nvPr/>
        </p:nvGrpSpPr>
        <p:grpSpPr bwMode="auto">
          <a:xfrm>
            <a:off x="5664200" y="2655888"/>
            <a:ext cx="317500" cy="317500"/>
            <a:chOff x="4215" y="6480"/>
            <a:chExt cx="515" cy="518"/>
          </a:xfrm>
        </p:grpSpPr>
        <p:sp>
          <p:nvSpPr>
            <p:cNvPr id="717988" name="Freeform 164"/>
            <p:cNvSpPr>
              <a:spLocks/>
            </p:cNvSpPr>
            <p:nvPr/>
          </p:nvSpPr>
          <p:spPr bwMode="auto">
            <a:xfrm>
              <a:off x="4220" y="6481"/>
              <a:ext cx="510" cy="51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89" name="Freeform 165"/>
            <p:cNvSpPr>
              <a:spLocks/>
            </p:cNvSpPr>
            <p:nvPr/>
          </p:nvSpPr>
          <p:spPr bwMode="auto">
            <a:xfrm>
              <a:off x="4215" y="6480"/>
              <a:ext cx="513" cy="405"/>
            </a:xfrm>
            <a:custGeom>
              <a:avLst/>
              <a:gdLst/>
              <a:ahLst/>
              <a:cxnLst>
                <a:cxn ang="0">
                  <a:pos x="513" y="0"/>
                </a:cxn>
                <a:cxn ang="0">
                  <a:pos x="117" y="405"/>
                </a:cxn>
                <a:cxn ang="0">
                  <a:pos x="0" y="405"/>
                </a:cxn>
              </a:cxnLst>
              <a:rect l="0" t="0" r="r" b="b"/>
              <a:pathLst>
                <a:path w="513" h="405">
                  <a:moveTo>
                    <a:pt x="513" y="0"/>
                  </a:moveTo>
                  <a:lnTo>
                    <a:pt x="117" y="405"/>
                  </a:lnTo>
                  <a:lnTo>
                    <a:pt x="0" y="405"/>
                  </a:lnTo>
                </a:path>
              </a:pathLst>
            </a:custGeom>
            <a:solidFill>
              <a:srgbClr val="3366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7990" name="Line 166"/>
            <p:cNvSpPr>
              <a:spLocks noChangeShapeType="1"/>
            </p:cNvSpPr>
            <p:nvPr/>
          </p:nvSpPr>
          <p:spPr bwMode="auto">
            <a:xfrm>
              <a:off x="4332" y="6885"/>
              <a:ext cx="1" cy="1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7991" name="Oval 167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7992" name="Oval 168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7179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7179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17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717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7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7178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17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7178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17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000"/>
                                        <p:tgtEl>
                                          <p:spTgt spid="717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71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37" grpId="0"/>
      <p:bldP spid="717838" grpId="0"/>
      <p:bldP spid="717839" grpId="0"/>
      <p:bldP spid="717840" grpId="0"/>
      <p:bldP spid="717954" grpId="0"/>
      <p:bldP spid="717955" grpId="0"/>
      <p:bldP spid="717956" grpId="0"/>
      <p:bldP spid="717957" grpId="0"/>
      <p:bldP spid="717958" grpId="0"/>
      <p:bldP spid="717961" grpId="0" animBg="1"/>
      <p:bldP spid="717962" grpId="0" animBg="1"/>
      <p:bldP spid="717963" grpId="0" animBg="1"/>
      <p:bldP spid="717964" grpId="0" animBg="1"/>
      <p:bldP spid="717965" grpId="0" animBg="1"/>
      <p:bldP spid="717966" grpId="0" animBg="1"/>
      <p:bldP spid="717967" grpId="0"/>
      <p:bldP spid="717968" grpId="0"/>
      <p:bldP spid="717969" grpId="0"/>
      <p:bldP spid="717970" grpId="0"/>
      <p:bldP spid="717971" grpId="0"/>
      <p:bldP spid="717972" grpId="0"/>
      <p:bldP spid="717973" grpId="0"/>
      <p:bldP spid="717986" grpId="0" animBg="1"/>
      <p:bldP spid="717991" grpId="0" animBg="1"/>
      <p:bldP spid="717992" grpId="0" animBg="1"/>
      <p:bldP spid="71799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D9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EE534-027C-45C5-A21E-070E75CFB2FD}" type="slidenum">
              <a:rPr lang="en-US"/>
              <a:pPr/>
              <a:t>8</a:t>
            </a:fld>
            <a:endParaRPr lang="en-US"/>
          </a:p>
        </p:txBody>
      </p:sp>
      <p:sp>
        <p:nvSpPr>
          <p:cNvPr id="718850" name="AutoShape 2"/>
          <p:cNvSpPr>
            <a:spLocks noChangeAspect="1" noChangeArrowheads="1"/>
          </p:cNvSpPr>
          <p:nvPr/>
        </p:nvSpPr>
        <p:spPr bwMode="auto">
          <a:xfrm>
            <a:off x="7496175" y="1419225"/>
            <a:ext cx="9558338" cy="9558338"/>
          </a:xfrm>
          <a:prstGeom prst="cube">
            <a:avLst>
              <a:gd name="adj" fmla="val 2500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8851" name="Text Box 3"/>
          <p:cNvSpPr txBox="1">
            <a:spLocks noChangeArrowheads="1"/>
          </p:cNvSpPr>
          <p:nvPr/>
        </p:nvSpPr>
        <p:spPr bwMode="auto">
          <a:xfrm>
            <a:off x="2982913" y="3810000"/>
            <a:ext cx="2400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/>
          </a:p>
        </p:txBody>
      </p:sp>
      <p:sp>
        <p:nvSpPr>
          <p:cNvPr id="718852" name="Text Box 4"/>
          <p:cNvSpPr txBox="1">
            <a:spLocks noChangeArrowheads="1"/>
          </p:cNvSpPr>
          <p:nvPr/>
        </p:nvSpPr>
        <p:spPr bwMode="auto">
          <a:xfrm>
            <a:off x="3192463" y="3630613"/>
            <a:ext cx="3165475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3200" b="1">
                <a:latin typeface="Comic Sans MS" pitchFamily="66" charset="0"/>
              </a:rPr>
              <a:t>….but a million won’t fit on the screen!</a:t>
            </a:r>
          </a:p>
        </p:txBody>
      </p:sp>
      <p:grpSp>
        <p:nvGrpSpPr>
          <p:cNvPr id="718854" name="Group 6"/>
          <p:cNvGrpSpPr>
            <a:grpSpLocks/>
          </p:cNvGrpSpPr>
          <p:nvPr/>
        </p:nvGrpSpPr>
        <p:grpSpPr bwMode="auto">
          <a:xfrm>
            <a:off x="955675" y="1881188"/>
            <a:ext cx="3165475" cy="1066800"/>
            <a:chOff x="602" y="1185"/>
            <a:chExt cx="1994" cy="672"/>
          </a:xfrm>
        </p:grpSpPr>
        <p:sp>
          <p:nvSpPr>
            <p:cNvPr id="718855" name="AutoShape 7"/>
            <p:cNvSpPr>
              <a:spLocks noChangeArrowheads="1"/>
            </p:cNvSpPr>
            <p:nvPr/>
          </p:nvSpPr>
          <p:spPr bwMode="auto">
            <a:xfrm>
              <a:off x="1949" y="1723"/>
              <a:ext cx="60" cy="58"/>
            </a:xfrm>
            <a:prstGeom prst="cube">
              <a:avLst>
                <a:gd name="adj" fmla="val 2500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8856" name="Text Box 8"/>
            <p:cNvSpPr txBox="1">
              <a:spLocks noChangeArrowheads="1"/>
            </p:cNvSpPr>
            <p:nvPr/>
          </p:nvSpPr>
          <p:spPr bwMode="auto">
            <a:xfrm>
              <a:off x="602" y="1185"/>
              <a:ext cx="1994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sz="3200" b="1">
                  <a:latin typeface="Comic Sans MS" pitchFamily="66" charset="0"/>
                </a:rPr>
                <a:t>One was just this big….</a:t>
              </a:r>
            </a:p>
          </p:txBody>
        </p:sp>
      </p:grpSp>
      <p:sp>
        <p:nvSpPr>
          <p:cNvPr id="718857" name="Oval 9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11111E-6 -3.7037E-6 L -0.83333 -0.3861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188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50" grpId="0" animBg="1"/>
      <p:bldP spid="718852" grpId="0"/>
      <p:bldP spid="7188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1FF3A-DFE1-4F95-9D35-5D6E5B204E47}" type="slidenum">
              <a:rPr lang="en-US"/>
              <a:pPr/>
              <a:t>9</a:t>
            </a:fld>
            <a:endParaRPr lang="en-US"/>
          </a:p>
        </p:txBody>
      </p:sp>
      <p:sp>
        <p:nvSpPr>
          <p:cNvPr id="719874" name="Text Box 2"/>
          <p:cNvSpPr txBox="1">
            <a:spLocks noChangeArrowheads="1"/>
          </p:cNvSpPr>
          <p:nvPr/>
        </p:nvSpPr>
        <p:spPr bwMode="auto">
          <a:xfrm>
            <a:off x="0" y="342900"/>
            <a:ext cx="4729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…a</a:t>
            </a:r>
            <a:r>
              <a:rPr lang="en-GB" sz="2400" b="1">
                <a:latin typeface="Comic Sans MS" pitchFamily="66" charset="0"/>
              </a:rPr>
              <a:t> thousand-cube</a:t>
            </a:r>
            <a:r>
              <a:rPr lang="en-GB" sz="2400">
                <a:latin typeface="Comic Sans MS" pitchFamily="66" charset="0"/>
              </a:rPr>
              <a:t>.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19875" name="AutoShape 3"/>
          <p:cNvSpPr>
            <a:spLocks noChangeAspect="1" noChangeArrowheads="1"/>
          </p:cNvSpPr>
          <p:nvPr/>
        </p:nvSpPr>
        <p:spPr bwMode="auto">
          <a:xfrm>
            <a:off x="1844675" y="2159000"/>
            <a:ext cx="179388" cy="17938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76" name="Text Box 4"/>
          <p:cNvSpPr txBox="1">
            <a:spLocks noChangeArrowheads="1"/>
          </p:cNvSpPr>
          <p:nvPr/>
        </p:nvSpPr>
        <p:spPr bwMode="auto">
          <a:xfrm>
            <a:off x="611188" y="1719263"/>
            <a:ext cx="186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latin typeface="Comic Sans MS" pitchFamily="66" charset="0"/>
              </a:rPr>
              <a:t>1-cube</a:t>
            </a:r>
            <a:endParaRPr lang="en-US" sz="2400" b="1">
              <a:latin typeface="Comic Sans MS" pitchFamily="66" charset="0"/>
            </a:endParaRPr>
          </a:p>
        </p:txBody>
      </p:sp>
      <p:sp>
        <p:nvSpPr>
          <p:cNvPr id="719877" name="Arc 5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9878" name="Arc 6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9879" name="Arc 7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9880" name="Text Box 8"/>
          <p:cNvSpPr txBox="1">
            <a:spLocks noChangeArrowheads="1"/>
          </p:cNvSpPr>
          <p:nvPr/>
        </p:nvSpPr>
        <p:spPr bwMode="auto">
          <a:xfrm>
            <a:off x="3473450" y="835025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19881" name="Text Box 9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19882" name="Text Box 10"/>
          <p:cNvSpPr txBox="1">
            <a:spLocks noChangeArrowheads="1"/>
          </p:cNvSpPr>
          <p:nvPr/>
        </p:nvSpPr>
        <p:spPr bwMode="auto">
          <a:xfrm>
            <a:off x="6473825" y="3255963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19883" name="AutoShape 11"/>
          <p:cNvSpPr>
            <a:spLocks noChangeArrowheads="1"/>
          </p:cNvSpPr>
          <p:nvPr/>
        </p:nvSpPr>
        <p:spPr bwMode="auto">
          <a:xfrm>
            <a:off x="6142038" y="17557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84" name="AutoShape 12"/>
          <p:cNvSpPr>
            <a:spLocks noChangeArrowheads="1"/>
          </p:cNvSpPr>
          <p:nvPr/>
        </p:nvSpPr>
        <p:spPr bwMode="auto">
          <a:xfrm>
            <a:off x="6092825" y="18065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85" name="AutoShape 13"/>
          <p:cNvSpPr>
            <a:spLocks noChangeArrowheads="1"/>
          </p:cNvSpPr>
          <p:nvPr/>
        </p:nvSpPr>
        <p:spPr bwMode="auto">
          <a:xfrm>
            <a:off x="6042025" y="1855788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86" name="AutoShape 14"/>
          <p:cNvSpPr>
            <a:spLocks noChangeArrowheads="1"/>
          </p:cNvSpPr>
          <p:nvPr/>
        </p:nvSpPr>
        <p:spPr bwMode="auto">
          <a:xfrm>
            <a:off x="5992813" y="1906588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87" name="AutoShape 15"/>
          <p:cNvSpPr>
            <a:spLocks noChangeArrowheads="1"/>
          </p:cNvSpPr>
          <p:nvPr/>
        </p:nvSpPr>
        <p:spPr bwMode="auto">
          <a:xfrm>
            <a:off x="5946775" y="1954213"/>
            <a:ext cx="192088" cy="198437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88" name="AutoShape 16"/>
          <p:cNvSpPr>
            <a:spLocks noChangeArrowheads="1"/>
          </p:cNvSpPr>
          <p:nvPr/>
        </p:nvSpPr>
        <p:spPr bwMode="auto">
          <a:xfrm>
            <a:off x="5897563" y="2005013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89" name="AutoShape 17"/>
          <p:cNvSpPr>
            <a:spLocks noChangeArrowheads="1"/>
          </p:cNvSpPr>
          <p:nvPr/>
        </p:nvSpPr>
        <p:spPr bwMode="auto">
          <a:xfrm>
            <a:off x="5848350" y="20542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90" name="AutoShape 18"/>
          <p:cNvSpPr>
            <a:spLocks noChangeArrowheads="1"/>
          </p:cNvSpPr>
          <p:nvPr/>
        </p:nvSpPr>
        <p:spPr bwMode="auto">
          <a:xfrm>
            <a:off x="5799138" y="21050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91" name="AutoShape 19"/>
          <p:cNvSpPr>
            <a:spLocks noChangeArrowheads="1"/>
          </p:cNvSpPr>
          <p:nvPr/>
        </p:nvSpPr>
        <p:spPr bwMode="auto">
          <a:xfrm>
            <a:off x="5753100" y="21558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9892" name="AutoShape 20"/>
          <p:cNvSpPr>
            <a:spLocks noChangeArrowheads="1"/>
          </p:cNvSpPr>
          <p:nvPr/>
        </p:nvSpPr>
        <p:spPr bwMode="auto">
          <a:xfrm>
            <a:off x="5703888" y="22066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19893" name="Group 21"/>
          <p:cNvGrpSpPr>
            <a:grpSpLocks/>
          </p:cNvGrpSpPr>
          <p:nvPr/>
        </p:nvGrpSpPr>
        <p:grpSpPr bwMode="auto">
          <a:xfrm>
            <a:off x="1022350" y="2528888"/>
            <a:ext cx="1814513" cy="582612"/>
            <a:chOff x="5401" y="4139"/>
            <a:chExt cx="2856" cy="946"/>
          </a:xfrm>
        </p:grpSpPr>
        <p:grpSp>
          <p:nvGrpSpPr>
            <p:cNvPr id="719894" name="Group 22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19895" name="Group 23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19896" name="Freeform 24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9897" name="Freeform 25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9898" name="Line 26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9899" name="Group 27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19900" name="Group 28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19901" name="Line 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2" name="Line 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3" name="Line 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4" name="Line 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5" name="Line 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6" name="Line 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7" name="Line 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8" name="Line 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09" name="Line 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910" name="Group 38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19911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19912" name="Line 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13" name="Line 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14" name="Line 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15" name="Line 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16" name="Line 4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19917" name="Line 45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18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19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20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19921" name="Line 49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2" name="Line 50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3" name="Line 51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4" name="Line 52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5" name="Line 53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6" name="Line 54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7" name="Line 55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8" name="Line 56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29" name="Line 57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0" name="Line 58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1" name="Line 59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2" name="Line 60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3" name="Line 61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4" name="Line 62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5" name="Line 63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6" name="Line 64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7" name="Line 65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38" name="Line 66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9939" name="Group 67"/>
          <p:cNvGrpSpPr>
            <a:grpSpLocks/>
          </p:cNvGrpSpPr>
          <p:nvPr/>
        </p:nvGrpSpPr>
        <p:grpSpPr bwMode="auto">
          <a:xfrm>
            <a:off x="1022350" y="2393950"/>
            <a:ext cx="1814513" cy="582613"/>
            <a:chOff x="5401" y="4139"/>
            <a:chExt cx="2856" cy="946"/>
          </a:xfrm>
        </p:grpSpPr>
        <p:grpSp>
          <p:nvGrpSpPr>
            <p:cNvPr id="719940" name="Group 68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19941" name="Group 69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19942" name="Freeform 70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9943" name="Freeform 71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9944" name="Line 72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9945" name="Group 73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19946" name="Group 74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19947" name="Line 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48" name="Line 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49" name="Line 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50" name="Line 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51" name="Line 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52" name="Line 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53" name="Line 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54" name="Line 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55" name="Line 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956" name="Group 84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19957" name="Group 85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19958" name="Line 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59" name="Line 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60" name="Line 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61" name="Line 8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19962" name="Line 9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19963" name="Line 91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64" name="Line 92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65" name="Line 93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66" name="Line 94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19967" name="Line 95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68" name="Line 96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69" name="Line 97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0" name="Line 98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1" name="Line 99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2" name="Line 100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3" name="Line 101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4" name="Line 102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5" name="Line 103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6" name="Line 104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7" name="Line 105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8" name="Line 106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79" name="Line 107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80" name="Line 108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81" name="Line 109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82" name="Line 110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83" name="Line 111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9984" name="Line 112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19985" name="Group 113"/>
          <p:cNvGrpSpPr>
            <a:grpSpLocks/>
          </p:cNvGrpSpPr>
          <p:nvPr/>
        </p:nvGrpSpPr>
        <p:grpSpPr bwMode="auto">
          <a:xfrm>
            <a:off x="1022350" y="2259013"/>
            <a:ext cx="1814513" cy="581025"/>
            <a:chOff x="5401" y="4139"/>
            <a:chExt cx="2856" cy="946"/>
          </a:xfrm>
        </p:grpSpPr>
        <p:grpSp>
          <p:nvGrpSpPr>
            <p:cNvPr id="719986" name="Group 114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19987" name="Group 115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19988" name="Freeform 116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9989" name="Freeform 117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9990" name="Line 118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19991" name="Group 119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19992" name="Group 120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19993" name="Line 1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94" name="Line 1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95" name="Line 1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96" name="Line 1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97" name="Line 1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98" name="Line 1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19999" name="Line 1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00" name="Line 1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01" name="Line 1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002" name="Group 130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003" name="Group 131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004" name="Line 1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05" name="Line 1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06" name="Line 1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07" name="Line 1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08" name="Line 1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009" name="Line 137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10" name="Line 138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11" name="Line 139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12" name="Line 140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013" name="Line 141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14" name="Line 142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15" name="Line 143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16" name="Line 144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17" name="Line 145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18" name="Line 146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19" name="Line 147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0" name="Line 148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1" name="Line 149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2" name="Line 150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3" name="Line 151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4" name="Line 152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5" name="Line 153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6" name="Line 154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7" name="Line 155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8" name="Line 156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29" name="Line 157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30" name="Line 158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031" name="Group 159"/>
          <p:cNvGrpSpPr>
            <a:grpSpLocks/>
          </p:cNvGrpSpPr>
          <p:nvPr/>
        </p:nvGrpSpPr>
        <p:grpSpPr bwMode="auto">
          <a:xfrm>
            <a:off x="1022350" y="2124075"/>
            <a:ext cx="1814513" cy="581025"/>
            <a:chOff x="5401" y="4139"/>
            <a:chExt cx="2856" cy="946"/>
          </a:xfrm>
        </p:grpSpPr>
        <p:grpSp>
          <p:nvGrpSpPr>
            <p:cNvPr id="720032" name="Group 160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033" name="Group 161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034" name="Freeform 162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035" name="Freeform 163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036" name="Line 164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037" name="Group 165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038" name="Group 166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039" name="Line 1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0" name="Line 1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1" name="Line 1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2" name="Line 1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3" name="Line 1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4" name="Line 1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5" name="Line 1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6" name="Line 1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47" name="Line 1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048" name="Group 176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049" name="Group 177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050" name="Line 1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51" name="Line 1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52" name="Line 1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53" name="Line 1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54" name="Line 18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055" name="Line 183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56" name="Line 184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57" name="Line 185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58" name="Line 186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059" name="Line 187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0" name="Line 188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1" name="Line 189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2" name="Line 190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3" name="Line 191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4" name="Line 192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5" name="Line 193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6" name="Line 194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7" name="Line 195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8" name="Line 196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69" name="Line 197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0" name="Line 198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1" name="Line 199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2" name="Line 200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3" name="Line 201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4" name="Line 202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5" name="Line 203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076" name="Line 204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077" name="Group 205"/>
          <p:cNvGrpSpPr>
            <a:grpSpLocks/>
          </p:cNvGrpSpPr>
          <p:nvPr/>
        </p:nvGrpSpPr>
        <p:grpSpPr bwMode="auto">
          <a:xfrm>
            <a:off x="1022350" y="1987550"/>
            <a:ext cx="1814513" cy="582613"/>
            <a:chOff x="5401" y="4139"/>
            <a:chExt cx="2856" cy="946"/>
          </a:xfrm>
        </p:grpSpPr>
        <p:grpSp>
          <p:nvGrpSpPr>
            <p:cNvPr id="720078" name="Group 206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079" name="Group 207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080" name="Freeform 208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081" name="Freeform 209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082" name="Line 210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083" name="Group 211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084" name="Group 212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085" name="Line 2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86" name="Line 2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87" name="Line 2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88" name="Line 2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89" name="Line 2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90" name="Line 2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91" name="Line 2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92" name="Line 2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093" name="Line 2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094" name="Group 222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095" name="Group 223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096" name="Line 2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97" name="Line 2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98" name="Line 2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099" name="Line 2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00" name="Line 22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101" name="Line 229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02" name="Line 230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03" name="Line 231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04" name="Line 232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105" name="Line 233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06" name="Line 234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07" name="Line 235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08" name="Line 236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09" name="Line 237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0" name="Line 238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1" name="Line 239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2" name="Line 240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3" name="Line 241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4" name="Line 242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5" name="Line 243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6" name="Line 244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7" name="Line 245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8" name="Line 246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19" name="Line 247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20" name="Line 248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21" name="Line 249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22" name="Line 250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123" name="Group 251"/>
          <p:cNvGrpSpPr>
            <a:grpSpLocks/>
          </p:cNvGrpSpPr>
          <p:nvPr/>
        </p:nvGrpSpPr>
        <p:grpSpPr bwMode="auto">
          <a:xfrm>
            <a:off x="1022350" y="1852613"/>
            <a:ext cx="1814513" cy="582612"/>
            <a:chOff x="5401" y="4139"/>
            <a:chExt cx="2856" cy="946"/>
          </a:xfrm>
        </p:grpSpPr>
        <p:grpSp>
          <p:nvGrpSpPr>
            <p:cNvPr id="720124" name="Group 252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125" name="Group 253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126" name="Freeform 254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127" name="Freeform 255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128" name="Line 256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129" name="Group 257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130" name="Group 258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131" name="Line 2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2" name="Line 2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3" name="Line 2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4" name="Line 2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5" name="Line 2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6" name="Line 2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7" name="Line 2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8" name="Line 2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39" name="Line 2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140" name="Group 268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141" name="Group 269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142" name="Line 2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43" name="Line 2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44" name="Line 27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45" name="Line 2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46" name="Line 2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147" name="Line 275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48" name="Line 276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49" name="Line 277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50" name="Line 278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151" name="Line 279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2" name="Line 280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3" name="Line 281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4" name="Line 282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5" name="Line 283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6" name="Line 284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7" name="Line 285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8" name="Line 286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59" name="Line 287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0" name="Line 288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1" name="Line 289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2" name="Line 290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3" name="Line 291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4" name="Line 292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5" name="Line 293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6" name="Line 294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7" name="Line 295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68" name="Line 296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169" name="Group 297"/>
          <p:cNvGrpSpPr>
            <a:grpSpLocks/>
          </p:cNvGrpSpPr>
          <p:nvPr/>
        </p:nvGrpSpPr>
        <p:grpSpPr bwMode="auto">
          <a:xfrm>
            <a:off x="1022350" y="1717675"/>
            <a:ext cx="1814513" cy="581025"/>
            <a:chOff x="5401" y="4139"/>
            <a:chExt cx="2856" cy="946"/>
          </a:xfrm>
        </p:grpSpPr>
        <p:grpSp>
          <p:nvGrpSpPr>
            <p:cNvPr id="720170" name="Group 298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171" name="Group 299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172" name="Freeform 300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173" name="Freeform 301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174" name="Line 302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175" name="Group 303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176" name="Group 304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177" name="Line 3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78" name="Line 3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79" name="Line 3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80" name="Line 3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81" name="Line 3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82" name="Line 3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83" name="Line 3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84" name="Line 3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85" name="Line 3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186" name="Group 314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187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188" name="Line 3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89" name="Line 3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90" name="Line 31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91" name="Line 3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192" name="Line 32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193" name="Line 321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94" name="Line 322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95" name="Line 323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196" name="Line 324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197" name="Line 325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98" name="Line 326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199" name="Line 327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0" name="Line 328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1" name="Line 329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2" name="Line 330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3" name="Line 331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4" name="Line 332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5" name="Line 333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6" name="Line 334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7" name="Line 335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8" name="Line 336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09" name="Line 337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10" name="Line 338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11" name="Line 339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12" name="Line 340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13" name="Line 341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14" name="Line 342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215" name="Group 343"/>
          <p:cNvGrpSpPr>
            <a:grpSpLocks/>
          </p:cNvGrpSpPr>
          <p:nvPr/>
        </p:nvGrpSpPr>
        <p:grpSpPr bwMode="auto">
          <a:xfrm>
            <a:off x="1022350" y="1582738"/>
            <a:ext cx="1814513" cy="581025"/>
            <a:chOff x="5401" y="4139"/>
            <a:chExt cx="2856" cy="946"/>
          </a:xfrm>
        </p:grpSpPr>
        <p:grpSp>
          <p:nvGrpSpPr>
            <p:cNvPr id="720216" name="Group 344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217" name="Group 345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218" name="Freeform 346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219" name="Freeform 347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220" name="Line 348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221" name="Group 349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222" name="Group 350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223" name="Line 3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24" name="Line 3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25" name="Line 35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26" name="Line 35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27" name="Line 3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28" name="Line 3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29" name="Line 3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30" name="Line 3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31" name="Line 3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232" name="Group 360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233" name="Group 361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234" name="Line 3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35" name="Line 3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36" name="Line 36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37" name="Line 36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38" name="Line 36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239" name="Line 367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40" name="Line 368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41" name="Line 369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42" name="Line 370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243" name="Line 371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44" name="Line 372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45" name="Line 373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46" name="Line 374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47" name="Line 375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48" name="Line 376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49" name="Line 377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0" name="Line 378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1" name="Line 379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2" name="Line 380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3" name="Line 381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4" name="Line 382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5" name="Line 383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6" name="Line 384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7" name="Line 385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8" name="Line 386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59" name="Line 387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60" name="Line 388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261" name="Group 389"/>
          <p:cNvGrpSpPr>
            <a:grpSpLocks/>
          </p:cNvGrpSpPr>
          <p:nvPr/>
        </p:nvGrpSpPr>
        <p:grpSpPr bwMode="auto">
          <a:xfrm>
            <a:off x="1022350" y="1446213"/>
            <a:ext cx="1814513" cy="582612"/>
            <a:chOff x="5401" y="4139"/>
            <a:chExt cx="2856" cy="946"/>
          </a:xfrm>
        </p:grpSpPr>
        <p:grpSp>
          <p:nvGrpSpPr>
            <p:cNvPr id="720262" name="Group 390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263" name="Group 391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264" name="Freeform 392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265" name="Freeform 393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266" name="Line 394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267" name="Group 395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268" name="Group 396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269" name="Line 39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0" name="Line 39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1" name="Line 39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2" name="Line 40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3" name="Line 40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4" name="Line 40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5" name="Line 4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6" name="Line 4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77" name="Line 4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278" name="Group 406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279" name="Group 407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280" name="Line 40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81" name="Line 40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82" name="Line 4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83" name="Line 4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284" name="Line 4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285" name="Line 413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86" name="Line 414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87" name="Line 415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288" name="Line 416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289" name="Line 417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0" name="Line 418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1" name="Line 419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2" name="Line 420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3" name="Line 421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4" name="Line 422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5" name="Line 423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6" name="Line 424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7" name="Line 425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8" name="Line 426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299" name="Line 427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0" name="Line 428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1" name="Line 429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2" name="Line 430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3" name="Line 431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4" name="Line 432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5" name="Line 433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06" name="Line 434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307" name="Group 435"/>
          <p:cNvGrpSpPr>
            <a:grpSpLocks/>
          </p:cNvGrpSpPr>
          <p:nvPr/>
        </p:nvGrpSpPr>
        <p:grpSpPr bwMode="auto">
          <a:xfrm>
            <a:off x="1022350" y="1311275"/>
            <a:ext cx="1814513" cy="582613"/>
            <a:chOff x="5401" y="4139"/>
            <a:chExt cx="2856" cy="946"/>
          </a:xfrm>
        </p:grpSpPr>
        <p:grpSp>
          <p:nvGrpSpPr>
            <p:cNvPr id="720308" name="Group 436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0309" name="Group 437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0310" name="Freeform 438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11" name="Freeform 439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12" name="Line 440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13" name="Group 441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0314" name="Group 442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0315" name="Line 4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16" name="Line 4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17" name="Line 4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18" name="Line 44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19" name="Line 4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20" name="Line 4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21" name="Line 4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22" name="Line 45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23" name="Line 4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324" name="Group 452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0325" name="Group 453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0326" name="Line 45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327" name="Line 4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328" name="Line 4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329" name="Line 4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0330" name="Line 4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0331" name="Line 459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32" name="Line 460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33" name="Line 461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334" name="Line 462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0335" name="Line 463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36" name="Line 464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37" name="Line 465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38" name="Line 466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39" name="Line 467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0" name="Line 468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1" name="Line 469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2" name="Line 470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3" name="Line 471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4" name="Line 472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5" name="Line 473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6" name="Line 474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7" name="Line 475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8" name="Line 476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49" name="Line 477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50" name="Line 478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51" name="Line 479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352" name="Line 480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353" name="Group 481"/>
          <p:cNvGrpSpPr>
            <a:grpSpLocks/>
          </p:cNvGrpSpPr>
          <p:nvPr/>
        </p:nvGrpSpPr>
        <p:grpSpPr bwMode="auto">
          <a:xfrm>
            <a:off x="3870325" y="5162550"/>
            <a:ext cx="625475" cy="595313"/>
            <a:chOff x="9648" y="1225"/>
            <a:chExt cx="986" cy="1020"/>
          </a:xfrm>
        </p:grpSpPr>
        <p:grpSp>
          <p:nvGrpSpPr>
            <p:cNvPr id="720354" name="Group 482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355" name="Freeform 483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356" name="Line 484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357" name="Freeform 485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358" name="Group 486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359" name="Group 487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360" name="Line 4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61" name="Line 4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62" name="Group 490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363" name="Line 4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64" name="Line 4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65" name="Group 493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366" name="Line 4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67" name="Line 4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68" name="Group 496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369" name="Line 4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70" name="Line 4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71" name="Group 499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372" name="Line 5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73" name="Line 5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74" name="Group 502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375" name="Line 5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76" name="Line 5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77" name="Group 505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378" name="Line 50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79" name="Line 50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80" name="Group 508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381" name="Line 50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82" name="Line 51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83" name="Group 511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384" name="Line 51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85" name="Line 51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386" name="Group 514"/>
          <p:cNvGrpSpPr>
            <a:grpSpLocks/>
          </p:cNvGrpSpPr>
          <p:nvPr/>
        </p:nvGrpSpPr>
        <p:grpSpPr bwMode="auto">
          <a:xfrm>
            <a:off x="4003675" y="5162550"/>
            <a:ext cx="625475" cy="595313"/>
            <a:chOff x="9648" y="1225"/>
            <a:chExt cx="986" cy="1020"/>
          </a:xfrm>
        </p:grpSpPr>
        <p:grpSp>
          <p:nvGrpSpPr>
            <p:cNvPr id="720387" name="Group 515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388" name="Freeform 516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389" name="Line 517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390" name="Freeform 518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391" name="Group 519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392" name="Group 520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393" name="Line 52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94" name="Line 52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95" name="Group 523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396" name="Line 52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397" name="Line 52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398" name="Group 526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399" name="Line 52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00" name="Line 52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01" name="Group 529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402" name="Line 53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03" name="Line 53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04" name="Group 532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405" name="Line 53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06" name="Line 53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07" name="Group 535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408" name="Line 53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09" name="Line 53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10" name="Group 538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411" name="Line 53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12" name="Line 54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13" name="Group 541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414" name="Line 54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15" name="Line 54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16" name="Group 544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417" name="Line 54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18" name="Line 54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419" name="Group 547"/>
          <p:cNvGrpSpPr>
            <a:grpSpLocks/>
          </p:cNvGrpSpPr>
          <p:nvPr/>
        </p:nvGrpSpPr>
        <p:grpSpPr bwMode="auto">
          <a:xfrm>
            <a:off x="4137025" y="5162550"/>
            <a:ext cx="625475" cy="595313"/>
            <a:chOff x="9648" y="1225"/>
            <a:chExt cx="986" cy="1020"/>
          </a:xfrm>
        </p:grpSpPr>
        <p:grpSp>
          <p:nvGrpSpPr>
            <p:cNvPr id="720420" name="Group 548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421" name="Freeform 549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422" name="Line 550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423" name="Freeform 551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424" name="Group 552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425" name="Group 553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426" name="Line 5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27" name="Line 5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28" name="Group 556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429" name="Line 5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30" name="Line 5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31" name="Group 559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432" name="Line 5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33" name="Line 5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34" name="Group 562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435" name="Line 5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36" name="Line 5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37" name="Group 565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438" name="Line 5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39" name="Line 5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40" name="Group 568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441" name="Line 5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42" name="Line 5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43" name="Group 571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444" name="Line 57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45" name="Line 57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46" name="Group 574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447" name="Line 57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48" name="Line 57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49" name="Group 577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450" name="Line 57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51" name="Line 57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452" name="Group 580"/>
          <p:cNvGrpSpPr>
            <a:grpSpLocks/>
          </p:cNvGrpSpPr>
          <p:nvPr/>
        </p:nvGrpSpPr>
        <p:grpSpPr bwMode="auto">
          <a:xfrm>
            <a:off x="4270375" y="5162550"/>
            <a:ext cx="625475" cy="595313"/>
            <a:chOff x="9648" y="1225"/>
            <a:chExt cx="986" cy="1020"/>
          </a:xfrm>
        </p:grpSpPr>
        <p:grpSp>
          <p:nvGrpSpPr>
            <p:cNvPr id="720453" name="Group 581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454" name="Freeform 582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455" name="Line 583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456" name="Freeform 584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457" name="Group 585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458" name="Group 586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459" name="Line 58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60" name="Line 58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61" name="Group 589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462" name="Line 59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63" name="Line 59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64" name="Group 592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465" name="Line 59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66" name="Line 59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67" name="Group 595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468" name="Line 59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69" name="Line 59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70" name="Group 598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471" name="Line 59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72" name="Line 60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73" name="Group 601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474" name="Line 60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75" name="Line 60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76" name="Group 604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477" name="Line 60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78" name="Line 60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79" name="Group 607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480" name="Line 60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81" name="Line 60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82" name="Group 610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483" name="Line 61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84" name="Line 61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485" name="Group 613"/>
          <p:cNvGrpSpPr>
            <a:grpSpLocks/>
          </p:cNvGrpSpPr>
          <p:nvPr/>
        </p:nvGrpSpPr>
        <p:grpSpPr bwMode="auto">
          <a:xfrm>
            <a:off x="4403725" y="5162550"/>
            <a:ext cx="625475" cy="595313"/>
            <a:chOff x="9648" y="1225"/>
            <a:chExt cx="986" cy="1020"/>
          </a:xfrm>
        </p:grpSpPr>
        <p:grpSp>
          <p:nvGrpSpPr>
            <p:cNvPr id="720486" name="Group 614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487" name="Freeform 615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488" name="Line 616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489" name="Freeform 617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490" name="Group 618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491" name="Group 619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492" name="Line 62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93" name="Line 62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94" name="Group 622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495" name="Line 62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96" name="Line 62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497" name="Group 625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498" name="Line 62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499" name="Line 62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00" name="Group 628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501" name="Line 62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02" name="Line 63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03" name="Group 631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504" name="Line 63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05" name="Line 63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06" name="Group 634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507" name="Line 63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08" name="Line 63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09" name="Group 637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510" name="Line 63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11" name="Line 63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12" name="Group 640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513" name="Line 64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14" name="Line 64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15" name="Group 643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516" name="Line 64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17" name="Line 64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518" name="Group 646"/>
          <p:cNvGrpSpPr>
            <a:grpSpLocks/>
          </p:cNvGrpSpPr>
          <p:nvPr/>
        </p:nvGrpSpPr>
        <p:grpSpPr bwMode="auto">
          <a:xfrm>
            <a:off x="4537075" y="5165725"/>
            <a:ext cx="625475" cy="595313"/>
            <a:chOff x="9648" y="1225"/>
            <a:chExt cx="986" cy="1020"/>
          </a:xfrm>
        </p:grpSpPr>
        <p:grpSp>
          <p:nvGrpSpPr>
            <p:cNvPr id="720519" name="Group 647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520" name="Freeform 648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521" name="Line 649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522" name="Freeform 650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523" name="Group 651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524" name="Group 652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525" name="Line 6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26" name="Line 6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27" name="Group 655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528" name="Line 6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29" name="Line 6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30" name="Group 658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531" name="Line 6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32" name="Line 6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33" name="Group 661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534" name="Line 6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35" name="Line 6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36" name="Group 664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537" name="Line 6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38" name="Line 6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39" name="Group 667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540" name="Line 6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41" name="Line 6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42" name="Group 670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543" name="Line 67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44" name="Line 67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45" name="Group 673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546" name="Line 67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47" name="Line 67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48" name="Group 676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549" name="Line 67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50" name="Line 67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551" name="Group 679"/>
          <p:cNvGrpSpPr>
            <a:grpSpLocks/>
          </p:cNvGrpSpPr>
          <p:nvPr/>
        </p:nvGrpSpPr>
        <p:grpSpPr bwMode="auto">
          <a:xfrm>
            <a:off x="4670425" y="5165725"/>
            <a:ext cx="625475" cy="595313"/>
            <a:chOff x="9648" y="1225"/>
            <a:chExt cx="986" cy="1020"/>
          </a:xfrm>
        </p:grpSpPr>
        <p:grpSp>
          <p:nvGrpSpPr>
            <p:cNvPr id="720552" name="Group 680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553" name="Freeform 681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554" name="Line 682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555" name="Freeform 683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556" name="Group 684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557" name="Group 685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558" name="Line 68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59" name="Line 68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60" name="Group 688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561" name="Line 68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62" name="Line 69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63" name="Group 691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564" name="Line 69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65" name="Line 69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66" name="Group 694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567" name="Line 69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68" name="Line 69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69" name="Group 697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570" name="Line 69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71" name="Line 69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72" name="Group 700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573" name="Line 70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74" name="Line 70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75" name="Group 703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576" name="Line 70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77" name="Line 70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78" name="Group 706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579" name="Line 70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80" name="Line 70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81" name="Group 709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582" name="Line 71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83" name="Line 71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584" name="Group 712"/>
          <p:cNvGrpSpPr>
            <a:grpSpLocks/>
          </p:cNvGrpSpPr>
          <p:nvPr/>
        </p:nvGrpSpPr>
        <p:grpSpPr bwMode="auto">
          <a:xfrm>
            <a:off x="4803775" y="5165725"/>
            <a:ext cx="625475" cy="595313"/>
            <a:chOff x="9648" y="1225"/>
            <a:chExt cx="986" cy="1020"/>
          </a:xfrm>
        </p:grpSpPr>
        <p:grpSp>
          <p:nvGrpSpPr>
            <p:cNvPr id="720585" name="Group 713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586" name="Freeform 714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587" name="Line 715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588" name="Freeform 716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589" name="Group 717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590" name="Group 718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591" name="Line 71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92" name="Line 72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93" name="Group 721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594" name="Line 72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95" name="Line 72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96" name="Group 724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597" name="Line 72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598" name="Line 72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599" name="Group 727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600" name="Line 72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01" name="Line 72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02" name="Group 730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603" name="Line 73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04" name="Line 73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05" name="Group 733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606" name="Line 73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07" name="Line 73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08" name="Group 736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609" name="Line 73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10" name="Line 73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11" name="Group 739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612" name="Line 74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13" name="Line 74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14" name="Group 742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615" name="Line 74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16" name="Line 74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617" name="Group 745"/>
          <p:cNvGrpSpPr>
            <a:grpSpLocks/>
          </p:cNvGrpSpPr>
          <p:nvPr/>
        </p:nvGrpSpPr>
        <p:grpSpPr bwMode="auto">
          <a:xfrm>
            <a:off x="4937125" y="5165725"/>
            <a:ext cx="625475" cy="595313"/>
            <a:chOff x="9648" y="1225"/>
            <a:chExt cx="986" cy="1020"/>
          </a:xfrm>
        </p:grpSpPr>
        <p:grpSp>
          <p:nvGrpSpPr>
            <p:cNvPr id="720618" name="Group 746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619" name="Freeform 747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620" name="Line 748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621" name="Freeform 749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622" name="Group 750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623" name="Group 751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624" name="Line 7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25" name="Line 7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26" name="Group 754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627" name="Line 7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28" name="Line 7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29" name="Group 757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630" name="Line 7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31" name="Line 7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32" name="Group 760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633" name="Line 7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34" name="Line 7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35" name="Group 763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636" name="Line 7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37" name="Line 7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38" name="Group 766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639" name="Line 7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40" name="Line 7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41" name="Group 769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642" name="Line 7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43" name="Line 7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44" name="Group 772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645" name="Line 77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46" name="Line 77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47" name="Group 775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648" name="Line 77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49" name="Line 77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0650" name="Group 778"/>
          <p:cNvGrpSpPr>
            <a:grpSpLocks/>
          </p:cNvGrpSpPr>
          <p:nvPr/>
        </p:nvGrpSpPr>
        <p:grpSpPr bwMode="auto">
          <a:xfrm>
            <a:off x="5070475" y="5165725"/>
            <a:ext cx="625475" cy="595313"/>
            <a:chOff x="9648" y="1225"/>
            <a:chExt cx="986" cy="1020"/>
          </a:xfrm>
        </p:grpSpPr>
        <p:grpSp>
          <p:nvGrpSpPr>
            <p:cNvPr id="720651" name="Group 779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0652" name="Freeform 780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653" name="Line 781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654" name="Freeform 782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655" name="Group 783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0656" name="Group 784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0657" name="Line 78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58" name="Line 78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59" name="Group 787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0660" name="Line 7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61" name="Line 7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62" name="Group 790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0663" name="Line 7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64" name="Line 7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65" name="Group 793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0666" name="Line 7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67" name="Line 7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68" name="Group 796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0669" name="Line 7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70" name="Line 7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71" name="Group 799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0672" name="Line 8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73" name="Line 8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74" name="Group 802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0675" name="Line 8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76" name="Line 8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77" name="Group 805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0678" name="Line 80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79" name="Line 80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680" name="Group 808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0681" name="Line 80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682" name="Line 81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720683" name="Text Box 811"/>
          <p:cNvSpPr txBox="1">
            <a:spLocks noChangeArrowheads="1"/>
          </p:cNvSpPr>
          <p:nvPr/>
        </p:nvSpPr>
        <p:spPr bwMode="auto">
          <a:xfrm>
            <a:off x="247650" y="228600"/>
            <a:ext cx="521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First the </a:t>
            </a:r>
            <a:r>
              <a:rPr lang="en-GB" sz="2400" b="1">
                <a:latin typeface="Comic Sans MS" pitchFamily="66" charset="0"/>
              </a:rPr>
              <a:t>one-cube</a:t>
            </a:r>
            <a:r>
              <a:rPr lang="en-GB" sz="2400">
                <a:latin typeface="Comic Sans MS" pitchFamily="66" charset="0"/>
              </a:rPr>
              <a:t> builds up to ….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0684" name="Text Box 812"/>
          <p:cNvSpPr txBox="1">
            <a:spLocks noChangeArrowheads="1"/>
          </p:cNvSpPr>
          <p:nvPr/>
        </p:nvSpPr>
        <p:spPr bwMode="auto">
          <a:xfrm>
            <a:off x="387350" y="806450"/>
            <a:ext cx="209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 b="1">
                <a:latin typeface="Comic Sans MS" pitchFamily="66" charset="0"/>
              </a:rPr>
              <a:t>1000-cube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0685" name="Text Box 813"/>
          <p:cNvSpPr txBox="1">
            <a:spLocks noChangeArrowheads="1"/>
          </p:cNvSpPr>
          <p:nvPr/>
        </p:nvSpPr>
        <p:spPr bwMode="auto">
          <a:xfrm>
            <a:off x="6108700" y="1155700"/>
            <a:ext cx="209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 b="1">
                <a:latin typeface="Comic Sans MS" pitchFamily="66" charset="0"/>
              </a:rPr>
              <a:t>10-stick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0686" name="Text Box 814"/>
          <p:cNvSpPr txBox="1">
            <a:spLocks noChangeArrowheads="1"/>
          </p:cNvSpPr>
          <p:nvPr/>
        </p:nvSpPr>
        <p:spPr bwMode="auto">
          <a:xfrm>
            <a:off x="3829050" y="5818188"/>
            <a:ext cx="209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 b="1">
                <a:latin typeface="Comic Sans MS" pitchFamily="66" charset="0"/>
              </a:rPr>
              <a:t>100-slab</a:t>
            </a:r>
            <a:endParaRPr lang="en-US" sz="2400"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6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4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60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3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7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9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1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30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7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9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1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100"/>
                            </p:stCondLst>
                            <p:childTnLst>
                              <p:par>
                                <p:cTn id="12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1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874" grpId="0"/>
      <p:bldP spid="719876" grpId="0"/>
      <p:bldP spid="719877" grpId="0" animBg="1"/>
      <p:bldP spid="719878" grpId="0" animBg="1"/>
      <p:bldP spid="719879" grpId="0" animBg="1"/>
      <p:bldP spid="719880" grpId="0"/>
      <p:bldP spid="719881" grpId="0"/>
      <p:bldP spid="719882" grpId="0"/>
      <p:bldP spid="719883" grpId="0" animBg="1"/>
      <p:bldP spid="719884" grpId="0" animBg="1"/>
      <p:bldP spid="719885" grpId="0" animBg="1"/>
      <p:bldP spid="719886" grpId="0" animBg="1"/>
      <p:bldP spid="719887" grpId="0" animBg="1"/>
      <p:bldP spid="719888" grpId="0" animBg="1"/>
      <p:bldP spid="719889" grpId="0" animBg="1"/>
      <p:bldP spid="719890" grpId="0" animBg="1"/>
      <p:bldP spid="719891" grpId="0" animBg="1"/>
      <p:bldP spid="719892" grpId="0" animBg="1"/>
      <p:bldP spid="720683" grpId="0"/>
      <p:bldP spid="720684" grpId="0"/>
      <p:bldP spid="720685" grpId="0"/>
      <p:bldP spid="7206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08B37-0166-4FFF-9481-719E34EFE3DE}" type="slidenum">
              <a:rPr lang="en-US"/>
              <a:pPr/>
              <a:t>10</a:t>
            </a:fld>
            <a:endParaRPr lang="en-US"/>
          </a:p>
        </p:txBody>
      </p:sp>
      <p:sp>
        <p:nvSpPr>
          <p:cNvPr id="720898" name="Text Box 2"/>
          <p:cNvSpPr txBox="1">
            <a:spLocks noChangeArrowheads="1"/>
          </p:cNvSpPr>
          <p:nvPr/>
        </p:nvSpPr>
        <p:spPr bwMode="auto">
          <a:xfrm>
            <a:off x="452438" y="1833563"/>
            <a:ext cx="2519362" cy="452437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800" b="1"/>
              <a:t>1,000</a:t>
            </a:r>
            <a:endParaRPr lang="en-US" sz="800" b="1"/>
          </a:p>
        </p:txBody>
      </p:sp>
      <p:sp>
        <p:nvSpPr>
          <p:cNvPr id="720899" name="Text Box 3"/>
          <p:cNvSpPr txBox="1">
            <a:spLocks noChangeArrowheads="1"/>
          </p:cNvSpPr>
          <p:nvPr/>
        </p:nvSpPr>
        <p:spPr bwMode="auto">
          <a:xfrm>
            <a:off x="409575" y="1597025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1200" b="1"/>
              <a:t>1,000</a:t>
            </a:r>
            <a:endParaRPr lang="en-US" sz="1200" b="1"/>
          </a:p>
        </p:txBody>
      </p:sp>
      <p:sp>
        <p:nvSpPr>
          <p:cNvPr id="720900" name="Text Box 4"/>
          <p:cNvSpPr txBox="1">
            <a:spLocks noChangeArrowheads="1"/>
          </p:cNvSpPr>
          <p:nvPr/>
        </p:nvSpPr>
        <p:spPr bwMode="auto">
          <a:xfrm>
            <a:off x="369888" y="1409700"/>
            <a:ext cx="2519362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1600" b="1"/>
              <a:t>1,000</a:t>
            </a:r>
            <a:endParaRPr lang="en-US" sz="1600" b="1"/>
          </a:p>
        </p:txBody>
      </p:sp>
      <p:sp>
        <p:nvSpPr>
          <p:cNvPr id="720901" name="Text Box 5"/>
          <p:cNvSpPr txBox="1">
            <a:spLocks noChangeArrowheads="1"/>
          </p:cNvSpPr>
          <p:nvPr/>
        </p:nvSpPr>
        <p:spPr bwMode="auto">
          <a:xfrm>
            <a:off x="233363" y="1135063"/>
            <a:ext cx="2519362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b="1"/>
              <a:t>1,000</a:t>
            </a:r>
            <a:endParaRPr lang="en-US" b="1"/>
          </a:p>
        </p:txBody>
      </p:sp>
      <p:sp>
        <p:nvSpPr>
          <p:cNvPr id="720902" name="Text Box 6"/>
          <p:cNvSpPr txBox="1">
            <a:spLocks noChangeArrowheads="1"/>
          </p:cNvSpPr>
          <p:nvPr/>
        </p:nvSpPr>
        <p:spPr bwMode="auto">
          <a:xfrm>
            <a:off x="-117475" y="931863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400" b="1"/>
              <a:t>1,000</a:t>
            </a:r>
            <a:endParaRPr lang="en-US" sz="2400" b="1"/>
          </a:p>
        </p:txBody>
      </p:sp>
      <p:sp>
        <p:nvSpPr>
          <p:cNvPr id="720903" name="Text Box 7"/>
          <p:cNvSpPr txBox="1">
            <a:spLocks noChangeArrowheads="1"/>
          </p:cNvSpPr>
          <p:nvPr/>
        </p:nvSpPr>
        <p:spPr bwMode="auto">
          <a:xfrm>
            <a:off x="-509588" y="768350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800" b="1"/>
              <a:t>1,000</a:t>
            </a:r>
            <a:endParaRPr lang="en-US" sz="2800" b="1"/>
          </a:p>
        </p:txBody>
      </p:sp>
      <p:sp>
        <p:nvSpPr>
          <p:cNvPr id="720904" name="AutoShape 8"/>
          <p:cNvSpPr>
            <a:spLocks noChangeAspect="1" noChangeArrowheads="1"/>
          </p:cNvSpPr>
          <p:nvPr/>
        </p:nvSpPr>
        <p:spPr bwMode="auto">
          <a:xfrm>
            <a:off x="1844675" y="2159000"/>
            <a:ext cx="179388" cy="17938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0905" name="Group 9"/>
          <p:cNvGrpSpPr>
            <a:grpSpLocks noChangeAspect="1"/>
          </p:cNvGrpSpPr>
          <p:nvPr/>
        </p:nvGrpSpPr>
        <p:grpSpPr bwMode="auto">
          <a:xfrm>
            <a:off x="1843088" y="2159000"/>
            <a:ext cx="180975" cy="179388"/>
            <a:chOff x="10811" y="6265"/>
            <a:chExt cx="2829" cy="2829"/>
          </a:xfrm>
        </p:grpSpPr>
        <p:sp>
          <p:nvSpPr>
            <p:cNvPr id="720906" name="AutoShape 10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0907" name="Group 11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0908" name="Group 12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0909" name="Line 13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0" name="Line 14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1" name="Line 15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2" name="Line 16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3" name="Line 1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4" name="Line 18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5" name="Line 19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6" name="Line 20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7" name="Line 21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18" name="Line 22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919" name="Group 23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0920" name="Line 24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1" name="Line 25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2" name="Line 26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3" name="Line 2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4" name="Line 2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5" name="Line 29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6" name="Line 30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7" name="Line 31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8" name="Line 32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29" name="Line 33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0930" name="Group 34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0931" name="Line 35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2" name="Line 36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3" name="Line 37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4" name="Line 38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5" name="Line 39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6" name="Line 40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7" name="Line 41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8" name="Line 42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39" name="Line 43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940" name="Group 44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0941" name="Group 45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0942" name="Line 46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43" name="Line 47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44" name="Line 48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45" name="Line 49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46" name="Line 50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0947" name="Line 51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48" name="Line 52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49" name="Line 53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0" name="Line 54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0951" name="Group 55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0952" name="Line 56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3" name="Line 57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4" name="Line 58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5" name="Line 59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6" name="Line 60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7" name="Line 61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8" name="Line 62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59" name="Line 63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60" name="Line 64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0961" name="Line 65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2" name="Line 66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3" name="Line 67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4" name="Line 68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5" name="Line 69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6" name="Line 70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7" name="Line 71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8" name="Line 72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0969" name="Line 73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0970" name="Group 74"/>
          <p:cNvGrpSpPr>
            <a:grpSpLocks noChangeAspect="1"/>
          </p:cNvGrpSpPr>
          <p:nvPr/>
        </p:nvGrpSpPr>
        <p:grpSpPr bwMode="auto">
          <a:xfrm>
            <a:off x="1801813" y="2116138"/>
            <a:ext cx="263525" cy="261937"/>
            <a:chOff x="10811" y="6265"/>
            <a:chExt cx="2829" cy="2829"/>
          </a:xfrm>
        </p:grpSpPr>
        <p:sp>
          <p:nvSpPr>
            <p:cNvPr id="720971" name="AutoShape 75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0972" name="Group 76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0973" name="Group 77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0974" name="Line 78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75" name="Line 79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76" name="Line 80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77" name="Line 81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78" name="Line 8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79" name="Line 83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0" name="Line 84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1" name="Line 85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2" name="Line 86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3" name="Line 87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0984" name="Group 88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0985" name="Line 89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6" name="Line 90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7" name="Line 91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8" name="Line 9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89" name="Line 9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90" name="Line 94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91" name="Line 95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92" name="Line 96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93" name="Line 97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0994" name="Line 98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0995" name="Group 99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0996" name="Line 100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97" name="Line 101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98" name="Line 102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0999" name="Line 103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00" name="Line 104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01" name="Line 105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02" name="Line 106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03" name="Line 107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04" name="Line 108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005" name="Group 109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1006" name="Group 110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1007" name="Line 111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08" name="Line 112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09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10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11" name="Line 115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1012" name="Line 116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13" name="Line 117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14" name="Line 118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15" name="Line 119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016" name="Group 120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1017" name="Line 121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18" name="Line 122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19" name="Line 123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20" name="Line 124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21" name="Line 125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22" name="Line 126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23" name="Line 127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24" name="Line 128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25" name="Line 129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1026" name="Line 130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27" name="Line 131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28" name="Line 132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29" name="Line 133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30" name="Line 134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31" name="Line 135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32" name="Line 136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33" name="Line 137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34" name="Line 138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035" name="Group 139"/>
          <p:cNvGrpSpPr>
            <a:grpSpLocks noChangeAspect="1"/>
          </p:cNvGrpSpPr>
          <p:nvPr/>
        </p:nvGrpSpPr>
        <p:grpSpPr bwMode="auto">
          <a:xfrm>
            <a:off x="1741488" y="2055813"/>
            <a:ext cx="385762" cy="384175"/>
            <a:chOff x="10811" y="6265"/>
            <a:chExt cx="2829" cy="2829"/>
          </a:xfrm>
        </p:grpSpPr>
        <p:sp>
          <p:nvSpPr>
            <p:cNvPr id="721036" name="AutoShape 140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1037" name="Group 141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1038" name="Group 142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039" name="Line 143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0" name="Line 144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1" name="Line 145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2" name="Line 146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3" name="Line 14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4" name="Line 148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5" name="Line 149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6" name="Line 150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7" name="Line 151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48" name="Line 152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049" name="Group 153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050" name="Line 154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1" name="Line 155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2" name="Line 156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3" name="Line 15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4" name="Line 15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5" name="Line 159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6" name="Line 160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7" name="Line 161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8" name="Line 162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59" name="Line 163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1060" name="Group 164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1061" name="Line 165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2" name="Line 166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3" name="Line 167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4" name="Line 168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5" name="Line 169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6" name="Line 170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7" name="Line 171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8" name="Line 172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69" name="Line 173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070" name="Group 174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1071" name="Group 175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1072" name="Line 176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73" name="Line 177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74" name="Line 178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75" name="Line 179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076" name="Line 180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1077" name="Line 181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78" name="Line 182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79" name="Line 183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0" name="Line 184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081" name="Group 185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1082" name="Line 186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3" name="Line 187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4" name="Line 188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5" name="Line 189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6" name="Line 190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7" name="Line 191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8" name="Line 192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89" name="Line 193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090" name="Line 194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1091" name="Line 195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2" name="Line 196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3" name="Line 197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4" name="Line 198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5" name="Line 199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6" name="Line 200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7" name="Line 201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8" name="Line 202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099" name="Line 203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100" name="Group 204"/>
          <p:cNvGrpSpPr>
            <a:grpSpLocks noChangeAspect="1"/>
          </p:cNvGrpSpPr>
          <p:nvPr/>
        </p:nvGrpSpPr>
        <p:grpSpPr bwMode="auto">
          <a:xfrm>
            <a:off x="1651000" y="1965325"/>
            <a:ext cx="565150" cy="565150"/>
            <a:chOff x="10811" y="6265"/>
            <a:chExt cx="2829" cy="2829"/>
          </a:xfrm>
        </p:grpSpPr>
        <p:sp>
          <p:nvSpPr>
            <p:cNvPr id="721101" name="AutoShape 205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1102" name="Group 206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1103" name="Group 207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104" name="Line 208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05" name="Line 209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06" name="Line 210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07" name="Line 211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08" name="Line 21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09" name="Line 213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0" name="Line 214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1" name="Line 215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2" name="Line 216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3" name="Line 217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114" name="Group 218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115" name="Line 219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6" name="Line 220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7" name="Line 221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8" name="Line 22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19" name="Line 22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20" name="Line 224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21" name="Line 225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22" name="Line 226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23" name="Line 227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24" name="Line 228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1125" name="Group 229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1126" name="Line 230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27" name="Line 231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28" name="Line 232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29" name="Line 233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30" name="Line 234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31" name="Line 235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32" name="Line 236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33" name="Line 237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34" name="Line 238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135" name="Group 239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1136" name="Group 240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1137" name="Line 241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38" name="Line 242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39" name="Line 243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40" name="Line 244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41" name="Line 245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1142" name="Line 246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43" name="Line 247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44" name="Line 248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45" name="Line 249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146" name="Group 250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1147" name="Line 251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48" name="Line 252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49" name="Line 253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50" name="Line 254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51" name="Line 255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52" name="Line 256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53" name="Line 257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54" name="Line 258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55" name="Line 259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1156" name="Line 260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57" name="Line 261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58" name="Line 262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59" name="Line 263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60" name="Line 264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61" name="Line 265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62" name="Line 266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63" name="Line 267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164" name="Line 268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165" name="Group 269"/>
          <p:cNvGrpSpPr>
            <a:grpSpLocks noChangeAspect="1"/>
          </p:cNvGrpSpPr>
          <p:nvPr/>
        </p:nvGrpSpPr>
        <p:grpSpPr bwMode="auto">
          <a:xfrm>
            <a:off x="1517650" y="1831975"/>
            <a:ext cx="831850" cy="831850"/>
            <a:chOff x="10811" y="6265"/>
            <a:chExt cx="2829" cy="2829"/>
          </a:xfrm>
        </p:grpSpPr>
        <p:sp>
          <p:nvSpPr>
            <p:cNvPr id="721166" name="AutoShape 270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1167" name="Group 271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1168" name="Group 272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169" name="Line 273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0" name="Line 274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1" name="Line 275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2" name="Line 276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3" name="Line 27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4" name="Line 278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5" name="Line 279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6" name="Line 280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7" name="Line 281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78" name="Line 282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179" name="Group 283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180" name="Line 284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1" name="Line 285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2" name="Line 286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3" name="Line 28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4" name="Line 28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5" name="Line 289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6" name="Line 290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7" name="Line 291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8" name="Line 292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189" name="Line 293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1190" name="Group 294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1191" name="Line 295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2" name="Line 296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3" name="Line 297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4" name="Line 298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5" name="Line 299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6" name="Line 300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7" name="Line 301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8" name="Line 302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199" name="Line 303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200" name="Group 304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1201" name="Group 305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1202" name="Line 306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03" name="Line 307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04" name="Line 308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05" name="Line 309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06" name="Line 310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1207" name="Line 311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08" name="Line 312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09" name="Line 313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0" name="Line 314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211" name="Group 315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1212" name="Line 316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3" name="Line 317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4" name="Line 318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5" name="Line 319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6" name="Line 320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7" name="Line 321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8" name="Line 322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19" name="Line 323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20" name="Line 324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1221" name="Line 325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2" name="Line 326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3" name="Line 327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4" name="Line 328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5" name="Line 329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6" name="Line 330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7" name="Line 331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8" name="Line 332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29" name="Line 333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230" name="Group 334"/>
          <p:cNvGrpSpPr>
            <a:grpSpLocks noChangeAspect="1"/>
          </p:cNvGrpSpPr>
          <p:nvPr/>
        </p:nvGrpSpPr>
        <p:grpSpPr bwMode="auto">
          <a:xfrm>
            <a:off x="1320800" y="1635125"/>
            <a:ext cx="1223963" cy="1223963"/>
            <a:chOff x="10811" y="6265"/>
            <a:chExt cx="2829" cy="2829"/>
          </a:xfrm>
        </p:grpSpPr>
        <p:sp>
          <p:nvSpPr>
            <p:cNvPr id="721231" name="AutoShape 335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1232" name="Group 336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1233" name="Group 337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234" name="Line 338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35" name="Line 339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36" name="Line 340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37" name="Line 341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38" name="Line 34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39" name="Line 343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0" name="Line 344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1" name="Line 345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2" name="Line 346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3" name="Line 347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244" name="Group 348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245" name="Line 349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6" name="Line 350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7" name="Line 351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8" name="Line 35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49" name="Line 35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50" name="Line 354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51" name="Line 355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52" name="Line 356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53" name="Line 357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54" name="Line 358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1255" name="Group 359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1256" name="Line 360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57" name="Line 361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58" name="Line 362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59" name="Line 363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60" name="Line 364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61" name="Line 365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62" name="Line 366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63" name="Line 367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64" name="Line 368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265" name="Group 369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1266" name="Group 370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1267" name="Line 371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68" name="Line 372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69" name="Line 373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70" name="Line 374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271" name="Line 375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1272" name="Line 376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73" name="Line 377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74" name="Line 378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75" name="Line 379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276" name="Group 380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1277" name="Line 381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78" name="Line 382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79" name="Line 383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80" name="Line 384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81" name="Line 385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82" name="Line 386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83" name="Line 387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84" name="Line 388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285" name="Line 389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1286" name="Line 390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87" name="Line 391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88" name="Line 392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89" name="Line 393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90" name="Line 394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91" name="Line 395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92" name="Line 396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93" name="Line 397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294" name="Line 398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295" name="Group 399"/>
          <p:cNvGrpSpPr>
            <a:grpSpLocks/>
          </p:cNvGrpSpPr>
          <p:nvPr/>
        </p:nvGrpSpPr>
        <p:grpSpPr bwMode="auto">
          <a:xfrm>
            <a:off x="1033463" y="1347788"/>
            <a:ext cx="1800225" cy="1800225"/>
            <a:chOff x="10811" y="6265"/>
            <a:chExt cx="2829" cy="2829"/>
          </a:xfrm>
        </p:grpSpPr>
        <p:sp>
          <p:nvSpPr>
            <p:cNvPr id="721296" name="AutoShape 400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1297" name="Group 401"/>
            <p:cNvGrpSpPr>
              <a:grpSpLocks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1298" name="Group 402"/>
              <p:cNvGrpSpPr>
                <a:grpSpLocks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299" name="Line 403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0" name="Line 404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1" name="Line 405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2" name="Line 406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3" name="Line 407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4" name="Line 408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5" name="Line 409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6" name="Line 410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7" name="Line 411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08" name="Line 412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309" name="Group 413"/>
              <p:cNvGrpSpPr>
                <a:grpSpLocks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1310" name="Line 414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1" name="Line 415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2" name="Line 416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3" name="Line 417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4" name="Line 418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5" name="Line 419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6" name="Line 420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7" name="Line 421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8" name="Line 422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19" name="Line 423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1320" name="Group 424"/>
            <p:cNvGrpSpPr>
              <a:grpSpLocks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1321" name="Line 425"/>
              <p:cNvSpPr>
                <a:spLocks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2" name="Line 426"/>
              <p:cNvSpPr>
                <a:spLocks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3" name="Line 427"/>
              <p:cNvSpPr>
                <a:spLocks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4" name="Line 428"/>
              <p:cNvSpPr>
                <a:spLocks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5" name="Line 429"/>
              <p:cNvSpPr>
                <a:spLocks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6" name="Line 430"/>
              <p:cNvSpPr>
                <a:spLocks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7" name="Line 431"/>
              <p:cNvSpPr>
                <a:spLocks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8" name="Line 432"/>
              <p:cNvSpPr>
                <a:spLocks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29" name="Line 433"/>
              <p:cNvSpPr>
                <a:spLocks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330" name="Group 434"/>
            <p:cNvGrpSpPr>
              <a:grpSpLocks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1331" name="Group 435"/>
              <p:cNvGrpSpPr>
                <a:grpSpLocks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1332" name="Line 436"/>
                <p:cNvSpPr>
                  <a:spLocks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33" name="Line 437"/>
                <p:cNvSpPr>
                  <a:spLocks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34" name="Line 438"/>
                <p:cNvSpPr>
                  <a:spLocks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35" name="Line 439"/>
                <p:cNvSpPr>
                  <a:spLocks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36" name="Line 440"/>
                <p:cNvSpPr>
                  <a:spLocks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1337" name="Line 441"/>
              <p:cNvSpPr>
                <a:spLocks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38" name="Line 442"/>
              <p:cNvSpPr>
                <a:spLocks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39" name="Line 443"/>
              <p:cNvSpPr>
                <a:spLocks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0" name="Line 444"/>
              <p:cNvSpPr>
                <a:spLocks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341" name="Group 445"/>
            <p:cNvGrpSpPr>
              <a:grpSpLocks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1342" name="Line 446"/>
              <p:cNvSpPr>
                <a:spLocks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3" name="Line 447"/>
              <p:cNvSpPr>
                <a:spLocks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4" name="Line 448"/>
              <p:cNvSpPr>
                <a:spLocks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5" name="Line 449"/>
              <p:cNvSpPr>
                <a:spLocks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6" name="Line 450"/>
              <p:cNvSpPr>
                <a:spLocks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7" name="Line 451"/>
              <p:cNvSpPr>
                <a:spLocks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8" name="Line 452"/>
              <p:cNvSpPr>
                <a:spLocks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49" name="Line 453"/>
              <p:cNvSpPr>
                <a:spLocks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350" name="Line 454"/>
              <p:cNvSpPr>
                <a:spLocks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1351" name="Line 455"/>
            <p:cNvSpPr>
              <a:spLocks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2" name="Line 456"/>
            <p:cNvSpPr>
              <a:spLocks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3" name="Line 457"/>
            <p:cNvSpPr>
              <a:spLocks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4" name="Line 458"/>
            <p:cNvSpPr>
              <a:spLocks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5" name="Line 459"/>
            <p:cNvSpPr>
              <a:spLocks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6" name="Line 460"/>
            <p:cNvSpPr>
              <a:spLocks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7" name="Line 461"/>
            <p:cNvSpPr>
              <a:spLocks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8" name="Line 462"/>
            <p:cNvSpPr>
              <a:spLocks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359" name="Line 463"/>
            <p:cNvSpPr>
              <a:spLocks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1360" name="Arc 464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1361" name="Arc 465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1362" name="Arc 466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1363" name="Text Box 467"/>
          <p:cNvSpPr txBox="1">
            <a:spLocks noChangeArrowheads="1"/>
          </p:cNvSpPr>
          <p:nvPr/>
        </p:nvSpPr>
        <p:spPr bwMode="auto">
          <a:xfrm>
            <a:off x="3473450" y="835025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1364" name="Text Box 468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1365" name="Text Box 469"/>
          <p:cNvSpPr txBox="1">
            <a:spLocks noChangeArrowheads="1"/>
          </p:cNvSpPr>
          <p:nvPr/>
        </p:nvSpPr>
        <p:spPr bwMode="auto">
          <a:xfrm>
            <a:off x="6473825" y="3255963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1366" name="AutoShape 470"/>
          <p:cNvSpPr>
            <a:spLocks noChangeArrowheads="1"/>
          </p:cNvSpPr>
          <p:nvPr/>
        </p:nvSpPr>
        <p:spPr bwMode="auto">
          <a:xfrm>
            <a:off x="6142038" y="17557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67" name="AutoShape 471"/>
          <p:cNvSpPr>
            <a:spLocks noChangeArrowheads="1"/>
          </p:cNvSpPr>
          <p:nvPr/>
        </p:nvSpPr>
        <p:spPr bwMode="auto">
          <a:xfrm>
            <a:off x="6092825" y="18065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68" name="AutoShape 472"/>
          <p:cNvSpPr>
            <a:spLocks noChangeArrowheads="1"/>
          </p:cNvSpPr>
          <p:nvPr/>
        </p:nvSpPr>
        <p:spPr bwMode="auto">
          <a:xfrm>
            <a:off x="6042025" y="1855788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69" name="AutoShape 473"/>
          <p:cNvSpPr>
            <a:spLocks noChangeArrowheads="1"/>
          </p:cNvSpPr>
          <p:nvPr/>
        </p:nvSpPr>
        <p:spPr bwMode="auto">
          <a:xfrm>
            <a:off x="5992813" y="1906588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70" name="AutoShape 474"/>
          <p:cNvSpPr>
            <a:spLocks noChangeArrowheads="1"/>
          </p:cNvSpPr>
          <p:nvPr/>
        </p:nvSpPr>
        <p:spPr bwMode="auto">
          <a:xfrm>
            <a:off x="5946775" y="1954213"/>
            <a:ext cx="192088" cy="198437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71" name="AutoShape 475"/>
          <p:cNvSpPr>
            <a:spLocks noChangeArrowheads="1"/>
          </p:cNvSpPr>
          <p:nvPr/>
        </p:nvSpPr>
        <p:spPr bwMode="auto">
          <a:xfrm>
            <a:off x="5897563" y="2005013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72" name="AutoShape 476"/>
          <p:cNvSpPr>
            <a:spLocks noChangeArrowheads="1"/>
          </p:cNvSpPr>
          <p:nvPr/>
        </p:nvSpPr>
        <p:spPr bwMode="auto">
          <a:xfrm>
            <a:off x="5848350" y="20542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73" name="AutoShape 477"/>
          <p:cNvSpPr>
            <a:spLocks noChangeArrowheads="1"/>
          </p:cNvSpPr>
          <p:nvPr/>
        </p:nvSpPr>
        <p:spPr bwMode="auto">
          <a:xfrm>
            <a:off x="5799138" y="21050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74" name="AutoShape 478"/>
          <p:cNvSpPr>
            <a:spLocks noChangeArrowheads="1"/>
          </p:cNvSpPr>
          <p:nvPr/>
        </p:nvSpPr>
        <p:spPr bwMode="auto">
          <a:xfrm>
            <a:off x="5753100" y="21558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1375" name="AutoShape 479"/>
          <p:cNvSpPr>
            <a:spLocks noChangeArrowheads="1"/>
          </p:cNvSpPr>
          <p:nvPr/>
        </p:nvSpPr>
        <p:spPr bwMode="auto">
          <a:xfrm>
            <a:off x="5703888" y="22066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1376" name="Group 480"/>
          <p:cNvGrpSpPr>
            <a:grpSpLocks/>
          </p:cNvGrpSpPr>
          <p:nvPr/>
        </p:nvGrpSpPr>
        <p:grpSpPr bwMode="auto">
          <a:xfrm>
            <a:off x="1022350" y="2566988"/>
            <a:ext cx="1814513" cy="582612"/>
            <a:chOff x="5401" y="4139"/>
            <a:chExt cx="2856" cy="946"/>
          </a:xfrm>
        </p:grpSpPr>
        <p:grpSp>
          <p:nvGrpSpPr>
            <p:cNvPr id="721377" name="Group 481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378" name="Group 482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379" name="Freeform 483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80" name="Freeform 484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381" name="Line 485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382" name="Group 486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383" name="Group 487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384" name="Line 4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85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86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87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88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89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90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91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92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393" name="Group 497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394" name="Group 498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395" name="Line 49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396" name="Line 5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397" name="Line 5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398" name="Line 5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399" name="Line 5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400" name="Line 504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01" name="Line 505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02" name="Line 506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03" name="Line 507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404" name="Line 508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05" name="Line 509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06" name="Line 510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07" name="Line 511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08" name="Line 512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09" name="Line 513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0" name="Line 514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1" name="Line 515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2" name="Line 516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3" name="Line 517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4" name="Line 518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5" name="Line 519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6" name="Line 520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7" name="Line 521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8" name="Line 522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19" name="Line 523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20" name="Line 524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21" name="Line 525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422" name="Group 526"/>
          <p:cNvGrpSpPr>
            <a:grpSpLocks/>
          </p:cNvGrpSpPr>
          <p:nvPr/>
        </p:nvGrpSpPr>
        <p:grpSpPr bwMode="auto">
          <a:xfrm>
            <a:off x="1022350" y="2432050"/>
            <a:ext cx="1814513" cy="582613"/>
            <a:chOff x="5401" y="4139"/>
            <a:chExt cx="2856" cy="946"/>
          </a:xfrm>
        </p:grpSpPr>
        <p:grpSp>
          <p:nvGrpSpPr>
            <p:cNvPr id="721423" name="Group 527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424" name="Group 528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425" name="Freeform 529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426" name="Freeform 530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427" name="Line 531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428" name="Group 532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429" name="Group 533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430" name="Line 5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1" name="Line 5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2" name="Line 5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3" name="Line 5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4" name="Line 5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5" name="Line 5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6" name="Line 5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7" name="Line 5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38" name="Line 5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439" name="Group 543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440" name="Group 544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441" name="Line 54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42" name="Line 5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43" name="Line 5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44" name="Line 5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45" name="Line 5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446" name="Line 550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47" name="Line 551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48" name="Line 552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49" name="Line 553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450" name="Line 554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1" name="Line 555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2" name="Line 556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3" name="Line 557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4" name="Line 558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5" name="Line 559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6" name="Line 560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7" name="Line 561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8" name="Line 562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59" name="Line 563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0" name="Line 564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1" name="Line 565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2" name="Line 566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3" name="Line 567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4" name="Line 568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5" name="Line 569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6" name="Line 570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67" name="Line 571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468" name="Group 572"/>
          <p:cNvGrpSpPr>
            <a:grpSpLocks/>
          </p:cNvGrpSpPr>
          <p:nvPr/>
        </p:nvGrpSpPr>
        <p:grpSpPr bwMode="auto">
          <a:xfrm>
            <a:off x="1022350" y="2297113"/>
            <a:ext cx="1814513" cy="581025"/>
            <a:chOff x="5401" y="4139"/>
            <a:chExt cx="2856" cy="946"/>
          </a:xfrm>
        </p:grpSpPr>
        <p:grpSp>
          <p:nvGrpSpPr>
            <p:cNvPr id="721469" name="Group 573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470" name="Group 574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471" name="Freeform 575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472" name="Freeform 576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473" name="Line 577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474" name="Group 578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475" name="Group 579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476" name="Line 5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77" name="Line 5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78" name="Line 5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79" name="Line 5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80" name="Line 5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81" name="Line 5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82" name="Line 5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83" name="Line 5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84" name="Line 5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485" name="Group 589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486" name="Group 590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487" name="Line 59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88" name="Line 5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89" name="Line 5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90" name="Line 5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491" name="Line 5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492" name="Line 596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93" name="Line 597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94" name="Line 598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95" name="Line 599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496" name="Line 600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97" name="Line 601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98" name="Line 602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499" name="Line 603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0" name="Line 604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1" name="Line 605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2" name="Line 606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3" name="Line 607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4" name="Line 608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5" name="Line 609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6" name="Line 610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7" name="Line 611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8" name="Line 612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09" name="Line 613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10" name="Line 614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11" name="Line 615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12" name="Line 616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13" name="Line 617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514" name="Group 618"/>
          <p:cNvGrpSpPr>
            <a:grpSpLocks/>
          </p:cNvGrpSpPr>
          <p:nvPr/>
        </p:nvGrpSpPr>
        <p:grpSpPr bwMode="auto">
          <a:xfrm>
            <a:off x="1022350" y="2162175"/>
            <a:ext cx="1814513" cy="581025"/>
            <a:chOff x="5401" y="4139"/>
            <a:chExt cx="2856" cy="946"/>
          </a:xfrm>
        </p:grpSpPr>
        <p:grpSp>
          <p:nvGrpSpPr>
            <p:cNvPr id="721515" name="Group 619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516" name="Group 620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517" name="Freeform 621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518" name="Freeform 622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519" name="Line 623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520" name="Group 624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521" name="Group 625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522" name="Line 6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3" name="Line 6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4" name="Line 6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5" name="Line 6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6" name="Line 6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7" name="Line 6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8" name="Line 6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29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30" name="Line 6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531" name="Group 635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532" name="Group 636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533" name="Line 63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34" name="Line 6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35" name="Line 6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36" name="Line 6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37" name="Line 6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538" name="Line 642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39" name="Line 643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40" name="Line 644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41" name="Line 645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542" name="Line 646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3" name="Line 647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4" name="Line 648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5" name="Line 649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6" name="Line 650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7" name="Line 651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8" name="Line 652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49" name="Line 653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0" name="Line 654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1" name="Line 655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2" name="Line 656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3" name="Line 657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4" name="Line 658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5" name="Line 659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6" name="Line 660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7" name="Line 661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8" name="Line 662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59" name="Line 663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560" name="Group 664"/>
          <p:cNvGrpSpPr>
            <a:grpSpLocks/>
          </p:cNvGrpSpPr>
          <p:nvPr/>
        </p:nvGrpSpPr>
        <p:grpSpPr bwMode="auto">
          <a:xfrm>
            <a:off x="1022350" y="2025650"/>
            <a:ext cx="1814513" cy="582613"/>
            <a:chOff x="5401" y="4139"/>
            <a:chExt cx="2856" cy="946"/>
          </a:xfrm>
        </p:grpSpPr>
        <p:grpSp>
          <p:nvGrpSpPr>
            <p:cNvPr id="721561" name="Group 665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562" name="Group 666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563" name="Freeform 667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564" name="Freeform 668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565" name="Line 669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566" name="Group 670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567" name="Group 671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568" name="Line 6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69" name="Line 6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0" name="Line 6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1" name="Line 6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2" name="Line 6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3" name="Line 6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4" name="Line 6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5" name="Line 6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76" name="Line 6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577" name="Group 681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578" name="Group 682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579" name="Line 6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80" name="Line 6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81" name="Line 6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82" name="Line 6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583" name="Line 6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584" name="Line 688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85" name="Line 689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86" name="Line 690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587" name="Line 691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588" name="Line 692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89" name="Line 693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0" name="Line 694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1" name="Line 695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2" name="Line 696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3" name="Line 697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4" name="Line 698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5" name="Line 699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6" name="Line 700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7" name="Line 701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8" name="Line 702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599" name="Line 703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00" name="Line 704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01" name="Line 705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02" name="Line 706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03" name="Line 707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04" name="Line 708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05" name="Line 709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606" name="Group 710"/>
          <p:cNvGrpSpPr>
            <a:grpSpLocks/>
          </p:cNvGrpSpPr>
          <p:nvPr/>
        </p:nvGrpSpPr>
        <p:grpSpPr bwMode="auto">
          <a:xfrm>
            <a:off x="1022350" y="1890713"/>
            <a:ext cx="1814513" cy="582612"/>
            <a:chOff x="5401" y="4139"/>
            <a:chExt cx="2856" cy="946"/>
          </a:xfrm>
        </p:grpSpPr>
        <p:grpSp>
          <p:nvGrpSpPr>
            <p:cNvPr id="721607" name="Group 711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608" name="Group 712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609" name="Freeform 713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610" name="Freeform 714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611" name="Line 715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612" name="Group 716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613" name="Group 717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614" name="Line 7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15" name="Line 7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16" name="Line 7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17" name="Line 7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18" name="Line 7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19" name="Line 7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20" name="Line 7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21" name="Line 7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22" name="Line 7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623" name="Group 727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624" name="Group 728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625" name="Line 72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26" name="Line 7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27" name="Line 7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28" name="Line 7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29" name="Line 7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630" name="Line 734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31" name="Line 735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32" name="Line 736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33" name="Line 737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634" name="Line 738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35" name="Line 739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36" name="Line 740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37" name="Line 741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38" name="Line 742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39" name="Line 743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0" name="Line 744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1" name="Line 745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2" name="Line 746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3" name="Line 747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4" name="Line 748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5" name="Line 749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6" name="Line 750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7" name="Line 751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8" name="Line 752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49" name="Line 753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50" name="Line 754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51" name="Line 755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652" name="Group 756"/>
          <p:cNvGrpSpPr>
            <a:grpSpLocks/>
          </p:cNvGrpSpPr>
          <p:nvPr/>
        </p:nvGrpSpPr>
        <p:grpSpPr bwMode="auto">
          <a:xfrm>
            <a:off x="1022350" y="1755775"/>
            <a:ext cx="1814513" cy="581025"/>
            <a:chOff x="5401" y="4139"/>
            <a:chExt cx="2856" cy="946"/>
          </a:xfrm>
        </p:grpSpPr>
        <p:grpSp>
          <p:nvGrpSpPr>
            <p:cNvPr id="721653" name="Group 757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654" name="Group 758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655" name="Freeform 759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656" name="Freeform 760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657" name="Line 761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658" name="Group 762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659" name="Group 763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660" name="Line 7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1" name="Line 7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2" name="Line 7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3" name="Line 7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4" name="Line 7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5" name="Line 7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6" name="Line 7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7" name="Line 7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68" name="Line 7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669" name="Group 773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670" name="Group 774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671" name="Line 7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72" name="Line 7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73" name="Line 7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74" name="Line 7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675" name="Line 7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676" name="Line 780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77" name="Line 781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78" name="Line 782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79" name="Line 783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680" name="Line 784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1" name="Line 785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2" name="Line 786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3" name="Line 787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4" name="Line 788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5" name="Line 789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6" name="Line 790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7" name="Line 791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8" name="Line 792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89" name="Line 793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0" name="Line 794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1" name="Line 795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2" name="Line 796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3" name="Line 797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4" name="Line 798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5" name="Line 799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6" name="Line 800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697" name="Line 801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698" name="Group 802"/>
          <p:cNvGrpSpPr>
            <a:grpSpLocks/>
          </p:cNvGrpSpPr>
          <p:nvPr/>
        </p:nvGrpSpPr>
        <p:grpSpPr bwMode="auto">
          <a:xfrm>
            <a:off x="1022350" y="1620838"/>
            <a:ext cx="1814513" cy="581025"/>
            <a:chOff x="5401" y="4139"/>
            <a:chExt cx="2856" cy="946"/>
          </a:xfrm>
        </p:grpSpPr>
        <p:grpSp>
          <p:nvGrpSpPr>
            <p:cNvPr id="721699" name="Group 803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700" name="Group 804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701" name="Freeform 805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702" name="Freeform 806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703" name="Line 807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704" name="Group 808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705" name="Group 809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706" name="Line 8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07" name="Line 8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08" name="Line 8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09" name="Line 8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10" name="Line 8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11" name="Line 8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12" name="Line 8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13" name="Line 8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14" name="Line 8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715" name="Group 819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716" name="Group 820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717" name="Line 82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18" name="Line 8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19" name="Line 8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20" name="Line 8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21" name="Line 8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722" name="Line 826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23" name="Line 827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24" name="Line 828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25" name="Line 829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726" name="Line 830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27" name="Line 831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28" name="Line 832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29" name="Line 833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0" name="Line 834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1" name="Line 835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2" name="Line 836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3" name="Line 837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4" name="Line 838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5" name="Line 839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6" name="Line 840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7" name="Line 841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8" name="Line 842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39" name="Line 843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40" name="Line 844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41" name="Line 845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42" name="Line 846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43" name="Line 847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744" name="Group 848"/>
          <p:cNvGrpSpPr>
            <a:grpSpLocks/>
          </p:cNvGrpSpPr>
          <p:nvPr/>
        </p:nvGrpSpPr>
        <p:grpSpPr bwMode="auto">
          <a:xfrm>
            <a:off x="1022350" y="1484313"/>
            <a:ext cx="1814513" cy="582612"/>
            <a:chOff x="5401" y="4139"/>
            <a:chExt cx="2856" cy="946"/>
          </a:xfrm>
        </p:grpSpPr>
        <p:grpSp>
          <p:nvGrpSpPr>
            <p:cNvPr id="721745" name="Group 849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746" name="Group 850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747" name="Freeform 851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748" name="Freeform 852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749" name="Line 853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750" name="Group 854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751" name="Group 855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752" name="Line 8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3" name="Line 8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4" name="Line 8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5" name="Line 8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6" name="Line 8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7" name="Line 8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8" name="Line 8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59" name="Line 8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60" name="Line 8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761" name="Group 865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762" name="Group 866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763" name="Line 8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64" name="Line 8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65" name="Line 8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66" name="Line 8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767" name="Line 8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768" name="Line 872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69" name="Line 873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70" name="Line 874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71" name="Line 875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772" name="Line 876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3" name="Line 877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4" name="Line 878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5" name="Line 879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6" name="Line 880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7" name="Line 881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8" name="Line 882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79" name="Line 883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0" name="Line 884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1" name="Line 885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2" name="Line 886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3" name="Line 887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4" name="Line 888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5" name="Line 889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6" name="Line 890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7" name="Line 891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8" name="Line 892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789" name="Line 893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790" name="Group 894"/>
          <p:cNvGrpSpPr>
            <a:grpSpLocks/>
          </p:cNvGrpSpPr>
          <p:nvPr/>
        </p:nvGrpSpPr>
        <p:grpSpPr bwMode="auto">
          <a:xfrm>
            <a:off x="1022350" y="1349375"/>
            <a:ext cx="1814513" cy="582613"/>
            <a:chOff x="5401" y="4139"/>
            <a:chExt cx="2856" cy="946"/>
          </a:xfrm>
        </p:grpSpPr>
        <p:grpSp>
          <p:nvGrpSpPr>
            <p:cNvPr id="721791" name="Group 895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1792" name="Group 896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1793" name="Freeform 897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794" name="Freeform 898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795" name="Line 899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796" name="Group 900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1797" name="Group 901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1798" name="Line 90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99" name="Line 9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0" name="Line 9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1" name="Line 9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2" name="Line 9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3" name="Line 9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4" name="Line 9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5" name="Line 9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06" name="Line 9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1807" name="Group 911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1808" name="Group 912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1809" name="Line 9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810" name="Line 9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811" name="Line 9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812" name="Line 9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1813" name="Line 9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1814" name="Line 918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15" name="Line 919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16" name="Line 920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817" name="Line 921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1818" name="Line 922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19" name="Line 923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0" name="Line 924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1" name="Line 925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2" name="Line 926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3" name="Line 927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4" name="Line 928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5" name="Line 929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6" name="Line 930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7" name="Line 931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8" name="Line 932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29" name="Line 933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30" name="Line 934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31" name="Line 935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32" name="Line 936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33" name="Line 937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34" name="Line 938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1835" name="Line 939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1836" name="Group 940"/>
          <p:cNvGrpSpPr>
            <a:grpSpLocks/>
          </p:cNvGrpSpPr>
          <p:nvPr/>
        </p:nvGrpSpPr>
        <p:grpSpPr bwMode="auto">
          <a:xfrm>
            <a:off x="3794125" y="5060950"/>
            <a:ext cx="625475" cy="595313"/>
            <a:chOff x="9648" y="1225"/>
            <a:chExt cx="986" cy="1020"/>
          </a:xfrm>
        </p:grpSpPr>
        <p:grpSp>
          <p:nvGrpSpPr>
            <p:cNvPr id="721837" name="Group 941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1838" name="Freeform 942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839" name="Line 943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840" name="Freeform 944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841" name="Group 945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1842" name="Group 946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1843" name="Line 9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44" name="Line 9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45" name="Group 949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1846" name="Line 9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47" name="Line 9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48" name="Group 952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1849" name="Line 9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50" name="Line 9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51" name="Group 955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1852" name="Line 9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53" name="Line 9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54" name="Group 958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1855" name="Line 9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56" name="Line 9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57" name="Group 961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1858" name="Line 9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59" name="Line 9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60" name="Group 964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1861" name="Line 9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62" name="Line 9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63" name="Group 967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1864" name="Line 9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65" name="Line 9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66" name="Group 970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1867" name="Line 97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68" name="Line 97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1869" name="Group 973"/>
          <p:cNvGrpSpPr>
            <a:grpSpLocks/>
          </p:cNvGrpSpPr>
          <p:nvPr/>
        </p:nvGrpSpPr>
        <p:grpSpPr bwMode="auto">
          <a:xfrm>
            <a:off x="3927475" y="5060950"/>
            <a:ext cx="625475" cy="595313"/>
            <a:chOff x="9648" y="1225"/>
            <a:chExt cx="986" cy="1020"/>
          </a:xfrm>
        </p:grpSpPr>
        <p:grpSp>
          <p:nvGrpSpPr>
            <p:cNvPr id="721870" name="Group 974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1871" name="Freeform 975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872" name="Line 976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873" name="Freeform 977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874" name="Group 978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1875" name="Group 979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1876" name="Line 98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77" name="Line 98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78" name="Group 982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1879" name="Line 98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80" name="Line 98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81" name="Group 985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1882" name="Line 98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83" name="Line 98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84" name="Group 988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1885" name="Line 98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86" name="Line 99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87" name="Group 991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1888" name="Line 99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89" name="Line 99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90" name="Group 994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1891" name="Line 99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92" name="Line 99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93" name="Group 997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1894" name="Line 99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95" name="Line 99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96" name="Group 1000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1897" name="Line 100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898" name="Line 100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899" name="Group 1003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1900" name="Line 100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01" name="Line 100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1902" name="Group 1006"/>
          <p:cNvGrpSpPr>
            <a:grpSpLocks/>
          </p:cNvGrpSpPr>
          <p:nvPr/>
        </p:nvGrpSpPr>
        <p:grpSpPr bwMode="auto">
          <a:xfrm>
            <a:off x="4060825" y="5060950"/>
            <a:ext cx="625475" cy="595313"/>
            <a:chOff x="9648" y="1225"/>
            <a:chExt cx="986" cy="1020"/>
          </a:xfrm>
        </p:grpSpPr>
        <p:grpSp>
          <p:nvGrpSpPr>
            <p:cNvPr id="721903" name="Group 1007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1904" name="Freeform 1008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905" name="Line 1009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906" name="Freeform 1010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907" name="Group 1011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1908" name="Group 1012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1909" name="Line 101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10" name="Line 101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11" name="Group 1015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1912" name="Line 101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13" name="Line 101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14" name="Group 1018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1915" name="Line 101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16" name="Line 102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17" name="Group 1021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1918" name="Line 102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19" name="Line 102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20" name="Group 1024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1921" name="Line 102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22" name="Line 102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23" name="Group 1027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1924" name="Line 102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25" name="Line 102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26" name="Group 1030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1927" name="Line 103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28" name="Line 103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29" name="Group 1033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1930" name="Line 103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31" name="Line 103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32" name="Group 1036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1933" name="Line 103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34" name="Line 103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1935" name="Group 1039"/>
          <p:cNvGrpSpPr>
            <a:grpSpLocks/>
          </p:cNvGrpSpPr>
          <p:nvPr/>
        </p:nvGrpSpPr>
        <p:grpSpPr bwMode="auto">
          <a:xfrm>
            <a:off x="4194175" y="5060950"/>
            <a:ext cx="625475" cy="595313"/>
            <a:chOff x="9648" y="1225"/>
            <a:chExt cx="986" cy="1020"/>
          </a:xfrm>
        </p:grpSpPr>
        <p:grpSp>
          <p:nvGrpSpPr>
            <p:cNvPr id="721936" name="Group 1040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1937" name="Freeform 1041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938" name="Line 1042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939" name="Freeform 1043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940" name="Group 1044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1941" name="Group 1045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1942" name="Line 104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43" name="Line 104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44" name="Group 1048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1945" name="Line 104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46" name="Line 105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47" name="Group 1051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1948" name="Line 10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49" name="Line 10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50" name="Group 1054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1951" name="Line 10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52" name="Line 10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53" name="Group 1057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1954" name="Line 10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55" name="Line 10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56" name="Group 1060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1957" name="Line 10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58" name="Line 10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59" name="Group 1063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1960" name="Line 10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61" name="Line 10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62" name="Group 1066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1963" name="Line 10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64" name="Line 10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65" name="Group 1069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1966" name="Line 10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67" name="Line 10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1968" name="Group 1072"/>
          <p:cNvGrpSpPr>
            <a:grpSpLocks/>
          </p:cNvGrpSpPr>
          <p:nvPr/>
        </p:nvGrpSpPr>
        <p:grpSpPr bwMode="auto">
          <a:xfrm>
            <a:off x="4327525" y="5060950"/>
            <a:ext cx="625475" cy="595313"/>
            <a:chOff x="9648" y="1225"/>
            <a:chExt cx="986" cy="1020"/>
          </a:xfrm>
        </p:grpSpPr>
        <p:grpSp>
          <p:nvGrpSpPr>
            <p:cNvPr id="721969" name="Group 1073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1970" name="Freeform 1074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971" name="Line 1075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1972" name="Freeform 1076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1973" name="Group 1077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1974" name="Group 1078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1975" name="Line 107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76" name="Line 108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77" name="Group 1081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1978" name="Line 108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79" name="Line 108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80" name="Group 1084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1981" name="Line 108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82" name="Line 108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83" name="Group 1087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1984" name="Line 10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85" name="Line 10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86" name="Group 1090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1987" name="Line 10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88" name="Line 10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89" name="Group 1093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1990" name="Line 10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91" name="Line 10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92" name="Group 1096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1993" name="Line 10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94" name="Line 10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95" name="Group 1099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1996" name="Line 11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1997" name="Line 11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1998" name="Group 1102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1999" name="Line 11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00" name="Line 11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2001" name="Group 1105"/>
          <p:cNvGrpSpPr>
            <a:grpSpLocks/>
          </p:cNvGrpSpPr>
          <p:nvPr/>
        </p:nvGrpSpPr>
        <p:grpSpPr bwMode="auto">
          <a:xfrm>
            <a:off x="4460875" y="5064125"/>
            <a:ext cx="625475" cy="595313"/>
            <a:chOff x="9648" y="1225"/>
            <a:chExt cx="986" cy="1020"/>
          </a:xfrm>
        </p:grpSpPr>
        <p:grpSp>
          <p:nvGrpSpPr>
            <p:cNvPr id="722002" name="Group 1106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2003" name="Freeform 1107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004" name="Line 1108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005" name="Freeform 1109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2006" name="Group 1110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2007" name="Group 1111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2008" name="Line 111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09" name="Line 111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10" name="Group 1114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2011" name="Line 111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12" name="Line 111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13" name="Group 1117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2014" name="Line 111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15" name="Line 111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16" name="Group 1120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2017" name="Line 112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18" name="Line 112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19" name="Group 1123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2020" name="Line 112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21" name="Line 112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22" name="Group 1126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2023" name="Line 112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24" name="Line 112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25" name="Group 1129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2026" name="Line 113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27" name="Line 113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28" name="Group 1132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2029" name="Line 113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30" name="Line 113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31" name="Group 1135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2032" name="Line 113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33" name="Line 113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2034" name="Group 1138"/>
          <p:cNvGrpSpPr>
            <a:grpSpLocks/>
          </p:cNvGrpSpPr>
          <p:nvPr/>
        </p:nvGrpSpPr>
        <p:grpSpPr bwMode="auto">
          <a:xfrm>
            <a:off x="4594225" y="5064125"/>
            <a:ext cx="625475" cy="595313"/>
            <a:chOff x="9648" y="1225"/>
            <a:chExt cx="986" cy="1020"/>
          </a:xfrm>
        </p:grpSpPr>
        <p:grpSp>
          <p:nvGrpSpPr>
            <p:cNvPr id="722035" name="Group 1139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2036" name="Freeform 1140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037" name="Line 1141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038" name="Freeform 1142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2039" name="Group 1143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2040" name="Group 1144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2041" name="Line 114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42" name="Line 114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43" name="Group 1147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2044" name="Line 11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45" name="Line 11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46" name="Group 1150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2047" name="Line 11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48" name="Line 11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49" name="Group 1153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2050" name="Line 11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51" name="Line 11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52" name="Group 1156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2053" name="Line 11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54" name="Line 11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55" name="Group 1159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2056" name="Line 11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57" name="Line 11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58" name="Group 1162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2059" name="Line 11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60" name="Line 11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61" name="Group 1165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2062" name="Line 11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63" name="Line 11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64" name="Group 1168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2065" name="Line 11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66" name="Line 11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2067" name="Group 1171"/>
          <p:cNvGrpSpPr>
            <a:grpSpLocks/>
          </p:cNvGrpSpPr>
          <p:nvPr/>
        </p:nvGrpSpPr>
        <p:grpSpPr bwMode="auto">
          <a:xfrm>
            <a:off x="4727575" y="5064125"/>
            <a:ext cx="625475" cy="595313"/>
            <a:chOff x="9648" y="1225"/>
            <a:chExt cx="986" cy="1020"/>
          </a:xfrm>
        </p:grpSpPr>
        <p:grpSp>
          <p:nvGrpSpPr>
            <p:cNvPr id="722068" name="Group 1172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2069" name="Freeform 1173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070" name="Line 1174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071" name="Freeform 1175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2072" name="Group 1176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2073" name="Group 1177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2074" name="Line 117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75" name="Line 117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76" name="Group 1180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2077" name="Line 118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78" name="Line 118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79" name="Group 1183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2080" name="Line 118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81" name="Line 118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82" name="Group 1186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2083" name="Line 118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84" name="Line 118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85" name="Group 1189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2086" name="Line 119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87" name="Line 119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88" name="Group 1192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2089" name="Line 119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90" name="Line 119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91" name="Group 1195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2092" name="Line 119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93" name="Line 119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94" name="Group 1198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2095" name="Line 119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96" name="Line 120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097" name="Group 1201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2098" name="Line 120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099" name="Line 120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2100" name="Group 1204"/>
          <p:cNvGrpSpPr>
            <a:grpSpLocks/>
          </p:cNvGrpSpPr>
          <p:nvPr/>
        </p:nvGrpSpPr>
        <p:grpSpPr bwMode="auto">
          <a:xfrm>
            <a:off x="4860925" y="5064125"/>
            <a:ext cx="625475" cy="595313"/>
            <a:chOff x="9648" y="1225"/>
            <a:chExt cx="986" cy="1020"/>
          </a:xfrm>
        </p:grpSpPr>
        <p:grpSp>
          <p:nvGrpSpPr>
            <p:cNvPr id="722101" name="Group 1205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2102" name="Freeform 1206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103" name="Line 1207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104" name="Freeform 1208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2105" name="Group 1209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2106" name="Group 1210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2107" name="Line 121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08" name="Line 121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09" name="Group 1213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2110" name="Line 121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11" name="Line 121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12" name="Group 1216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2113" name="Line 121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14" name="Line 121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15" name="Group 1219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2116" name="Line 122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17" name="Line 122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18" name="Group 1222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2119" name="Line 122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20" name="Line 122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21" name="Group 1225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2122" name="Line 122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23" name="Line 122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24" name="Group 1228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2125" name="Line 122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26" name="Line 123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27" name="Group 1231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2128" name="Line 123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29" name="Line 123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30" name="Group 1234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2131" name="Line 123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32" name="Line 123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2133" name="Group 1237"/>
          <p:cNvGrpSpPr>
            <a:grpSpLocks/>
          </p:cNvGrpSpPr>
          <p:nvPr/>
        </p:nvGrpSpPr>
        <p:grpSpPr bwMode="auto">
          <a:xfrm>
            <a:off x="4994275" y="5064125"/>
            <a:ext cx="625475" cy="595313"/>
            <a:chOff x="9648" y="1225"/>
            <a:chExt cx="986" cy="1020"/>
          </a:xfrm>
        </p:grpSpPr>
        <p:grpSp>
          <p:nvGrpSpPr>
            <p:cNvPr id="722134" name="Group 1238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2135" name="Freeform 1239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136" name="Line 1240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137" name="Freeform 1241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2138" name="Group 1242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2139" name="Group 1243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2140" name="Line 124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41" name="Line 124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42" name="Group 1246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2143" name="Line 12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44" name="Line 12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45" name="Group 1249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2146" name="Line 12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47" name="Line 12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48" name="Group 1252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2149" name="Line 12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50" name="Line 12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51" name="Group 1255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2152" name="Line 12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53" name="Line 12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54" name="Group 1258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2155" name="Line 12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56" name="Line 12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57" name="Group 1261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2158" name="Line 12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59" name="Line 12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60" name="Group 1264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2161" name="Line 12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62" name="Line 12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163" name="Group 1267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2164" name="Line 12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165" name="Line 12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2166" name="Group 1270"/>
          <p:cNvGrpSpPr>
            <a:grpSpLocks/>
          </p:cNvGrpSpPr>
          <p:nvPr/>
        </p:nvGrpSpPr>
        <p:grpSpPr bwMode="auto">
          <a:xfrm>
            <a:off x="1208088" y="835025"/>
            <a:ext cx="6705600" cy="4521200"/>
            <a:chOff x="761" y="526"/>
            <a:chExt cx="4224" cy="2848"/>
          </a:xfrm>
        </p:grpSpPr>
        <p:sp>
          <p:nvSpPr>
            <p:cNvPr id="722167" name="Arc 1271"/>
            <p:cNvSpPr>
              <a:spLocks/>
            </p:cNvSpPr>
            <p:nvPr/>
          </p:nvSpPr>
          <p:spPr bwMode="auto">
            <a:xfrm>
              <a:off x="1826" y="912"/>
              <a:ext cx="1817" cy="1335"/>
            </a:xfrm>
            <a:custGeom>
              <a:avLst/>
              <a:gdLst>
                <a:gd name="G0" fmla="+- 16663 0 0"/>
                <a:gd name="G1" fmla="+- 21600 0 0"/>
                <a:gd name="G2" fmla="+- 21600 0 0"/>
                <a:gd name="T0" fmla="*/ 0 w 29424"/>
                <a:gd name="T1" fmla="*/ 7856 h 21600"/>
                <a:gd name="T2" fmla="*/ 29424 w 29424"/>
                <a:gd name="T3" fmla="*/ 4172 h 21600"/>
                <a:gd name="T4" fmla="*/ 16663 w 2942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424" h="21600" fill="none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</a:path>
                <a:path w="29424" h="21600" stroke="0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  <a:lnTo>
                    <a:pt x="16663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2168" name="Arc 1272"/>
            <p:cNvSpPr>
              <a:spLocks/>
            </p:cNvSpPr>
            <p:nvPr/>
          </p:nvSpPr>
          <p:spPr bwMode="auto">
            <a:xfrm>
              <a:off x="1527" y="1997"/>
              <a:ext cx="1335" cy="1377"/>
            </a:xfrm>
            <a:custGeom>
              <a:avLst/>
              <a:gdLst>
                <a:gd name="G0" fmla="+- 21600 0 0"/>
                <a:gd name="G1" fmla="+- 4121 0 0"/>
                <a:gd name="G2" fmla="+- 21600 0 0"/>
                <a:gd name="T0" fmla="*/ 9898 w 21600"/>
                <a:gd name="T1" fmla="*/ 22277 h 22277"/>
                <a:gd name="T2" fmla="*/ 397 w 21600"/>
                <a:gd name="T3" fmla="*/ 0 h 22277"/>
                <a:gd name="T4" fmla="*/ 21600 w 21600"/>
                <a:gd name="T5" fmla="*/ 4121 h 2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277" fill="none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</a:path>
                <a:path w="21600" h="22277" stroke="0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  <a:lnTo>
                    <a:pt x="21600" y="412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2169" name="Arc 1273"/>
            <p:cNvSpPr>
              <a:spLocks/>
            </p:cNvSpPr>
            <p:nvPr/>
          </p:nvSpPr>
          <p:spPr bwMode="auto">
            <a:xfrm>
              <a:off x="2853" y="1554"/>
              <a:ext cx="1334" cy="1687"/>
            </a:xfrm>
            <a:custGeom>
              <a:avLst/>
              <a:gdLst>
                <a:gd name="G0" fmla="+- 0 0 0"/>
                <a:gd name="G1" fmla="+- 11181 0 0"/>
                <a:gd name="G2" fmla="+- 21600 0 0"/>
                <a:gd name="T0" fmla="*/ 18481 w 21600"/>
                <a:gd name="T1" fmla="*/ 0 h 27307"/>
                <a:gd name="T2" fmla="*/ 14371 w 21600"/>
                <a:gd name="T3" fmla="*/ 27307 h 27307"/>
                <a:gd name="T4" fmla="*/ 0 w 21600"/>
                <a:gd name="T5" fmla="*/ 11181 h 27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7307" fill="none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</a:path>
                <a:path w="21600" h="27307" stroke="0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  <a:lnTo>
                    <a:pt x="0" y="1118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2170" name="Text Box 1274"/>
            <p:cNvSpPr txBox="1">
              <a:spLocks noChangeArrowheads="1"/>
            </p:cNvSpPr>
            <p:nvPr/>
          </p:nvSpPr>
          <p:spPr bwMode="auto">
            <a:xfrm>
              <a:off x="2188" y="526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2171" name="Text Box 1275"/>
            <p:cNvSpPr txBox="1">
              <a:spLocks noChangeArrowheads="1"/>
            </p:cNvSpPr>
            <p:nvPr/>
          </p:nvSpPr>
          <p:spPr bwMode="auto">
            <a:xfrm>
              <a:off x="761" y="2582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2172" name="Text Box 1276"/>
            <p:cNvSpPr txBox="1">
              <a:spLocks noChangeArrowheads="1"/>
            </p:cNvSpPr>
            <p:nvPr/>
          </p:nvSpPr>
          <p:spPr bwMode="auto">
            <a:xfrm>
              <a:off x="4078" y="2051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</p:grpSp>
      <p:grpSp>
        <p:nvGrpSpPr>
          <p:cNvPr id="722173" name="Group 1277"/>
          <p:cNvGrpSpPr>
            <a:grpSpLocks noChangeAspect="1"/>
          </p:cNvGrpSpPr>
          <p:nvPr/>
        </p:nvGrpSpPr>
        <p:grpSpPr bwMode="auto">
          <a:xfrm>
            <a:off x="1963738" y="2132013"/>
            <a:ext cx="100012" cy="57150"/>
            <a:chOff x="2117" y="1633"/>
            <a:chExt cx="2004" cy="1139"/>
          </a:xfrm>
        </p:grpSpPr>
        <p:sp>
          <p:nvSpPr>
            <p:cNvPr id="722174" name="Freeform 1278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75" name="Freeform 1279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76" name="Freeform 1280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77" name="Freeform 1281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78" name="Freeform 1282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79" name="Freeform 1283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0" name="Freeform 1284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1" name="Freeform 1285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2" name="Freeform 1286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3" name="Freeform 1287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4" name="Freeform 1288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5" name="Freeform 1289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186" name="Group 1290"/>
          <p:cNvGrpSpPr>
            <a:grpSpLocks noChangeAspect="1"/>
          </p:cNvGrpSpPr>
          <p:nvPr/>
        </p:nvGrpSpPr>
        <p:grpSpPr bwMode="auto">
          <a:xfrm>
            <a:off x="1976438" y="2030413"/>
            <a:ext cx="204787" cy="115887"/>
            <a:chOff x="2117" y="1633"/>
            <a:chExt cx="2004" cy="1139"/>
          </a:xfrm>
        </p:grpSpPr>
        <p:sp>
          <p:nvSpPr>
            <p:cNvPr id="722187" name="Freeform 129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8" name="Freeform 129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89" name="Freeform 129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0" name="Freeform 129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1" name="Freeform 129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2" name="Freeform 129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3" name="Freeform 129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4" name="Freeform 129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5" name="Freeform 129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6" name="Freeform 130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7" name="Freeform 130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198" name="Freeform 130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199" name="Group 1303"/>
          <p:cNvGrpSpPr>
            <a:grpSpLocks noChangeAspect="1"/>
          </p:cNvGrpSpPr>
          <p:nvPr/>
        </p:nvGrpSpPr>
        <p:grpSpPr bwMode="auto">
          <a:xfrm>
            <a:off x="2001838" y="1827213"/>
            <a:ext cx="406400" cy="230187"/>
            <a:chOff x="2117" y="1633"/>
            <a:chExt cx="2004" cy="1139"/>
          </a:xfrm>
        </p:grpSpPr>
        <p:sp>
          <p:nvSpPr>
            <p:cNvPr id="722200" name="Freeform 1304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1" name="Freeform 1305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2" name="Freeform 1306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3" name="Freeform 1307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4" name="Freeform 1308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5" name="Freeform 1309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6" name="Freeform 1310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7" name="Freeform 1311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8" name="Freeform 1312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09" name="Freeform 1313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0" name="Freeform 1314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1" name="Freeform 1315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12" name="Group 1316"/>
          <p:cNvGrpSpPr>
            <a:grpSpLocks noChangeAspect="1"/>
          </p:cNvGrpSpPr>
          <p:nvPr/>
        </p:nvGrpSpPr>
        <p:grpSpPr bwMode="auto">
          <a:xfrm>
            <a:off x="2065338" y="1560513"/>
            <a:ext cx="604837" cy="341312"/>
            <a:chOff x="2117" y="1633"/>
            <a:chExt cx="2004" cy="1139"/>
          </a:xfrm>
        </p:grpSpPr>
        <p:sp>
          <p:nvSpPr>
            <p:cNvPr id="722213" name="Freeform 1317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4" name="Freeform 1318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5" name="Freeform 1319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6" name="Freeform 1320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7" name="Freeform 1321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8" name="Freeform 1322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19" name="Freeform 1323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0" name="Freeform 1324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1" name="Freeform 1325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2" name="Freeform 1326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3" name="Freeform 1327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4" name="Freeform 1328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25" name="Group 1329"/>
          <p:cNvGrpSpPr>
            <a:grpSpLocks noChangeAspect="1"/>
          </p:cNvGrpSpPr>
          <p:nvPr/>
        </p:nvGrpSpPr>
        <p:grpSpPr bwMode="auto">
          <a:xfrm>
            <a:off x="2217738" y="1179513"/>
            <a:ext cx="806450" cy="455612"/>
            <a:chOff x="2117" y="1633"/>
            <a:chExt cx="2004" cy="1139"/>
          </a:xfrm>
        </p:grpSpPr>
        <p:sp>
          <p:nvSpPr>
            <p:cNvPr id="722226" name="Freeform 1330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7" name="Freeform 1331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8" name="Freeform 1332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29" name="Freeform 1333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0" name="Freeform 1334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1" name="Freeform 1335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2" name="Freeform 1336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3" name="Freeform 1337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4" name="Freeform 1338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5" name="Freeform 1339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6" name="Freeform 1340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37" name="Freeform 1341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38" name="Group 1342"/>
          <p:cNvGrpSpPr>
            <a:grpSpLocks noChangeAspect="1"/>
          </p:cNvGrpSpPr>
          <p:nvPr/>
        </p:nvGrpSpPr>
        <p:grpSpPr bwMode="auto">
          <a:xfrm>
            <a:off x="2497138" y="684213"/>
            <a:ext cx="1014412" cy="576262"/>
            <a:chOff x="2117" y="1633"/>
            <a:chExt cx="2004" cy="1139"/>
          </a:xfrm>
        </p:grpSpPr>
        <p:sp>
          <p:nvSpPr>
            <p:cNvPr id="722239" name="Freeform 1343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0" name="Freeform 1344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1" name="Freeform 1345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2" name="Freeform 1346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3" name="Freeform 1347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4" name="Freeform 1348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5" name="Freeform 1349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6" name="Freeform 1350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7" name="Freeform 1351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8" name="Freeform 1352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49" name="Freeform 1353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0" name="Freeform 1354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51" name="Group 1355"/>
          <p:cNvGrpSpPr>
            <a:grpSpLocks noChangeAspect="1"/>
          </p:cNvGrpSpPr>
          <p:nvPr/>
        </p:nvGrpSpPr>
        <p:grpSpPr bwMode="auto">
          <a:xfrm>
            <a:off x="1925638" y="2347913"/>
            <a:ext cx="100012" cy="57150"/>
            <a:chOff x="2117" y="1633"/>
            <a:chExt cx="2004" cy="1139"/>
          </a:xfrm>
        </p:grpSpPr>
        <p:sp>
          <p:nvSpPr>
            <p:cNvPr id="722252" name="Freeform 1356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3" name="Freeform 1357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4" name="Freeform 1358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5" name="Freeform 1359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6" name="Freeform 1360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7" name="Freeform 1361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8" name="Freeform 1362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59" name="Freeform 1363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0" name="Freeform 1364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1" name="Freeform 1365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2" name="Freeform 1366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3" name="Freeform 1367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64" name="Group 1368"/>
          <p:cNvGrpSpPr>
            <a:grpSpLocks noChangeAspect="1"/>
          </p:cNvGrpSpPr>
          <p:nvPr/>
        </p:nvGrpSpPr>
        <p:grpSpPr bwMode="auto">
          <a:xfrm>
            <a:off x="1976438" y="2360613"/>
            <a:ext cx="204787" cy="115887"/>
            <a:chOff x="2117" y="1633"/>
            <a:chExt cx="2004" cy="1139"/>
          </a:xfrm>
        </p:grpSpPr>
        <p:sp>
          <p:nvSpPr>
            <p:cNvPr id="722265" name="Freeform 1369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6" name="Freeform 1370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7" name="Freeform 1371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8" name="Freeform 1372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69" name="Freeform 1373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0" name="Freeform 1374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1" name="Freeform 1375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2" name="Freeform 1376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3" name="Freeform 1377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4" name="Freeform 1378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5" name="Freeform 1379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6" name="Freeform 1380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77" name="Group 1381"/>
          <p:cNvGrpSpPr>
            <a:grpSpLocks noChangeAspect="1"/>
          </p:cNvGrpSpPr>
          <p:nvPr/>
        </p:nvGrpSpPr>
        <p:grpSpPr bwMode="auto">
          <a:xfrm>
            <a:off x="2065338" y="2411413"/>
            <a:ext cx="406400" cy="230187"/>
            <a:chOff x="2117" y="1633"/>
            <a:chExt cx="2004" cy="1139"/>
          </a:xfrm>
        </p:grpSpPr>
        <p:sp>
          <p:nvSpPr>
            <p:cNvPr id="722278" name="Freeform 138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79" name="Freeform 138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0" name="Freeform 138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1" name="Freeform 138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2" name="Freeform 138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3" name="Freeform 138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4" name="Freeform 138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5" name="Freeform 138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6" name="Freeform 139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7" name="Freeform 139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8" name="Freeform 139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89" name="Freeform 139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290" name="Group 1394"/>
          <p:cNvGrpSpPr>
            <a:grpSpLocks noChangeAspect="1"/>
          </p:cNvGrpSpPr>
          <p:nvPr/>
        </p:nvGrpSpPr>
        <p:grpSpPr bwMode="auto">
          <a:xfrm>
            <a:off x="2319338" y="2487613"/>
            <a:ext cx="604837" cy="341312"/>
            <a:chOff x="2117" y="1633"/>
            <a:chExt cx="2004" cy="1139"/>
          </a:xfrm>
        </p:grpSpPr>
        <p:sp>
          <p:nvSpPr>
            <p:cNvPr id="722291" name="Freeform 1395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2" name="Freeform 1396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3" name="Freeform 1397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4" name="Freeform 1398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5" name="Freeform 1399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6" name="Freeform 1400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7" name="Freeform 1401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8" name="Freeform 1402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299" name="Freeform 1403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0" name="Freeform 1404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1" name="Freeform 1405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2" name="Freeform 1406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303" name="Group 1407"/>
          <p:cNvGrpSpPr>
            <a:grpSpLocks noChangeAspect="1"/>
          </p:cNvGrpSpPr>
          <p:nvPr/>
        </p:nvGrpSpPr>
        <p:grpSpPr bwMode="auto">
          <a:xfrm>
            <a:off x="2738438" y="2589213"/>
            <a:ext cx="806450" cy="455612"/>
            <a:chOff x="2117" y="1633"/>
            <a:chExt cx="2004" cy="1139"/>
          </a:xfrm>
        </p:grpSpPr>
        <p:sp>
          <p:nvSpPr>
            <p:cNvPr id="722304" name="Freeform 1408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5" name="Freeform 1409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6" name="Freeform 1410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7" name="Freeform 1411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8" name="Freeform 1412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09" name="Freeform 1413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0" name="Freeform 1414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1" name="Freeform 1415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2" name="Freeform 1416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3" name="Freeform 1417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4" name="Freeform 1418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5" name="Freeform 1419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2316" name="Group 1420"/>
          <p:cNvGrpSpPr>
            <a:grpSpLocks noChangeAspect="1"/>
          </p:cNvGrpSpPr>
          <p:nvPr/>
        </p:nvGrpSpPr>
        <p:grpSpPr bwMode="auto">
          <a:xfrm>
            <a:off x="3182938" y="2779713"/>
            <a:ext cx="1014412" cy="576262"/>
            <a:chOff x="2117" y="1633"/>
            <a:chExt cx="2004" cy="1139"/>
          </a:xfrm>
        </p:grpSpPr>
        <p:sp>
          <p:nvSpPr>
            <p:cNvPr id="722317" name="Freeform 142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8" name="Freeform 142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19" name="Freeform 142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0" name="Freeform 142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1" name="Freeform 142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2" name="Freeform 142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3" name="Freeform 142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4" name="Freeform 142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5" name="Freeform 142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6" name="Freeform 143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7" name="Freeform 143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2328" name="Freeform 143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2329" name="Text Box 1433"/>
          <p:cNvSpPr txBox="1">
            <a:spLocks noChangeArrowheads="1"/>
          </p:cNvSpPr>
          <p:nvPr/>
        </p:nvSpPr>
        <p:spPr bwMode="auto">
          <a:xfrm>
            <a:off x="42863" y="790575"/>
            <a:ext cx="20986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/>
              <a:t>1,000,000</a:t>
            </a:r>
            <a:endParaRPr lang="en-US" sz="2800" b="1"/>
          </a:p>
        </p:txBody>
      </p:sp>
      <p:sp>
        <p:nvSpPr>
          <p:cNvPr id="722330" name="Text Box 1434"/>
          <p:cNvSpPr txBox="1">
            <a:spLocks noChangeArrowheads="1"/>
          </p:cNvSpPr>
          <p:nvPr/>
        </p:nvSpPr>
        <p:spPr bwMode="auto">
          <a:xfrm>
            <a:off x="3506788" y="5791200"/>
            <a:ext cx="1638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800" b="1"/>
              <a:t>100,000</a:t>
            </a:r>
            <a:endParaRPr lang="en-US" sz="2800" b="1"/>
          </a:p>
        </p:txBody>
      </p:sp>
      <p:sp>
        <p:nvSpPr>
          <p:cNvPr id="722331" name="Text Box 1435"/>
          <p:cNvSpPr txBox="1">
            <a:spLocks noChangeArrowheads="1"/>
          </p:cNvSpPr>
          <p:nvPr/>
        </p:nvSpPr>
        <p:spPr bwMode="auto">
          <a:xfrm>
            <a:off x="6210300" y="1274763"/>
            <a:ext cx="1527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800" b="1"/>
              <a:t>10,000</a:t>
            </a:r>
            <a:endParaRPr lang="en-US" sz="2800" b="1"/>
          </a:p>
        </p:txBody>
      </p:sp>
      <p:sp>
        <p:nvSpPr>
          <p:cNvPr id="722332" name="Text Box 1436"/>
          <p:cNvSpPr txBox="1">
            <a:spLocks noChangeArrowheads="1"/>
          </p:cNvSpPr>
          <p:nvPr/>
        </p:nvSpPr>
        <p:spPr bwMode="auto">
          <a:xfrm>
            <a:off x="247650" y="247650"/>
            <a:ext cx="657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Then the </a:t>
            </a:r>
            <a:r>
              <a:rPr lang="en-GB" sz="2400" b="1">
                <a:latin typeface="Comic Sans MS" pitchFamily="66" charset="0"/>
              </a:rPr>
              <a:t>thousand-cube </a:t>
            </a:r>
            <a:r>
              <a:rPr lang="en-GB" sz="2400">
                <a:latin typeface="Comic Sans MS" pitchFamily="66" charset="0"/>
              </a:rPr>
              <a:t>builds up to…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2333" name="Text Box 1437"/>
          <p:cNvSpPr txBox="1">
            <a:spLocks noChangeArrowheads="1"/>
          </p:cNvSpPr>
          <p:nvPr/>
        </p:nvSpPr>
        <p:spPr bwMode="auto">
          <a:xfrm>
            <a:off x="0" y="342900"/>
            <a:ext cx="4729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…a</a:t>
            </a:r>
            <a:r>
              <a:rPr lang="en-GB" sz="2400" b="1">
                <a:latin typeface="Comic Sans MS" pitchFamily="66" charset="0"/>
              </a:rPr>
              <a:t> million-cube</a:t>
            </a:r>
            <a:r>
              <a:rPr lang="en-GB" sz="2400">
                <a:latin typeface="Comic Sans MS" pitchFamily="66" charset="0"/>
              </a:rPr>
              <a:t>.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2335" name="Text Box 1439"/>
          <p:cNvSpPr txBox="1">
            <a:spLocks noChangeArrowheads="1"/>
          </p:cNvSpPr>
          <p:nvPr/>
        </p:nvSpPr>
        <p:spPr bwMode="auto">
          <a:xfrm>
            <a:off x="3086100" y="2184400"/>
            <a:ext cx="34163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 b="1">
                <a:latin typeface="Comic Sans MS" pitchFamily="66" charset="0"/>
              </a:rPr>
              <a:t>Imagine the 	 	 thousand-cube 	  moving away, so it looks smaller and  smaller….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21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721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721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721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2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209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7209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722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722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722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722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722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722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722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7222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722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72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722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722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72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722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7223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10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200"/>
                            </p:stCondLst>
                            <p:childTnLst>
                              <p:par>
                                <p:cTn id="13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3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84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500"/>
                            </p:stCondLst>
                            <p:childTnLst>
                              <p:par>
                                <p:cTn id="14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60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870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800"/>
                            </p:stCondLst>
                            <p:childTnLst>
                              <p:par>
                                <p:cTn id="15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9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900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500"/>
                            </p:stCondLst>
                            <p:childTnLst>
                              <p:par>
                                <p:cTn id="1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9600"/>
                            </p:stCondLst>
                            <p:childTnLst>
                              <p:par>
                                <p:cTn id="1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700"/>
                            </p:stCondLst>
                            <p:childTnLst>
                              <p:par>
                                <p:cTn id="1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9800"/>
                            </p:stCondLst>
                            <p:childTnLst>
                              <p:par>
                                <p:cTn id="1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900"/>
                            </p:stCondLst>
                            <p:childTnLst>
                              <p:par>
                                <p:cTn id="1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200"/>
                            </p:stCondLst>
                            <p:childTnLst>
                              <p:par>
                                <p:cTn id="1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400"/>
                            </p:stCondLst>
                            <p:childTnLst>
                              <p:par>
                                <p:cTn id="19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110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1200"/>
                            </p:stCondLst>
                            <p:childTnLst>
                              <p:par>
                                <p:cTn id="2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130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140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1600"/>
                            </p:stCondLst>
                            <p:childTnLst>
                              <p:par>
                                <p:cTn id="2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1700"/>
                            </p:stCondLst>
                            <p:childTnLst>
                              <p:par>
                                <p:cTn id="2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1800"/>
                            </p:stCondLst>
                            <p:childTnLst>
                              <p:par>
                                <p:cTn id="2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900"/>
                            </p:stCondLst>
                            <p:childTnLst>
                              <p:par>
                                <p:cTn id="23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903" grpId="0" animBg="1"/>
      <p:bldP spid="720904" grpId="0" animBg="1"/>
      <p:bldP spid="721360" grpId="0" animBg="1"/>
      <p:bldP spid="721361" grpId="0" animBg="1"/>
      <p:bldP spid="721362" grpId="0" animBg="1"/>
      <p:bldP spid="721363" grpId="0"/>
      <p:bldP spid="721364" grpId="0"/>
      <p:bldP spid="721365" grpId="0"/>
      <p:bldP spid="721366" grpId="0" animBg="1"/>
      <p:bldP spid="721367" grpId="0" animBg="1"/>
      <p:bldP spid="721368" grpId="0" animBg="1"/>
      <p:bldP spid="721369" grpId="0" animBg="1"/>
      <p:bldP spid="721370" grpId="0" animBg="1"/>
      <p:bldP spid="721371" grpId="0" animBg="1"/>
      <p:bldP spid="721372" grpId="0" animBg="1"/>
      <p:bldP spid="721373" grpId="0" animBg="1"/>
      <p:bldP spid="721374" grpId="0" animBg="1"/>
      <p:bldP spid="721375" grpId="0" animBg="1"/>
      <p:bldP spid="722329" grpId="0"/>
      <p:bldP spid="722331" grpId="0"/>
      <p:bldP spid="722332" grpId="0"/>
      <p:bldP spid="722332" grpId="1"/>
      <p:bldP spid="722333" grpId="0"/>
      <p:bldP spid="7223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6A63-3DAC-40D6-AE8F-A11AEF35A42B}" type="slidenum">
              <a:rPr lang="en-US"/>
              <a:pPr/>
              <a:t>11</a:t>
            </a:fld>
            <a:endParaRPr lang="en-US"/>
          </a:p>
        </p:txBody>
      </p:sp>
      <p:sp>
        <p:nvSpPr>
          <p:cNvPr id="722946" name="Text Box 2"/>
          <p:cNvSpPr txBox="1">
            <a:spLocks noChangeArrowheads="1"/>
          </p:cNvSpPr>
          <p:nvPr/>
        </p:nvSpPr>
        <p:spPr bwMode="auto">
          <a:xfrm>
            <a:off x="247650" y="247650"/>
            <a:ext cx="6907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Then the </a:t>
            </a:r>
            <a:r>
              <a:rPr lang="en-GB" sz="2400" b="1">
                <a:latin typeface="Comic Sans MS" pitchFamily="66" charset="0"/>
              </a:rPr>
              <a:t>million–cube</a:t>
            </a:r>
            <a:r>
              <a:rPr lang="en-GB" sz="2400">
                <a:latin typeface="Comic Sans MS" pitchFamily="66" charset="0"/>
              </a:rPr>
              <a:t> builds up to…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2947" name="Text Box 3"/>
          <p:cNvSpPr txBox="1">
            <a:spLocks noChangeArrowheads="1"/>
          </p:cNvSpPr>
          <p:nvPr/>
        </p:nvSpPr>
        <p:spPr bwMode="auto">
          <a:xfrm>
            <a:off x="304800" y="266700"/>
            <a:ext cx="586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…a </a:t>
            </a:r>
            <a:r>
              <a:rPr lang="en-GB" sz="2400" b="1">
                <a:latin typeface="Comic Sans MS" pitchFamily="66" charset="0"/>
              </a:rPr>
              <a:t>thousand million-cube</a:t>
            </a:r>
            <a:r>
              <a:rPr lang="en-GB" sz="2400">
                <a:latin typeface="Comic Sans MS" pitchFamily="66" charset="0"/>
              </a:rPr>
              <a:t>.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2948" name="Text Box 4"/>
          <p:cNvSpPr txBox="1">
            <a:spLocks noChangeArrowheads="1"/>
          </p:cNvSpPr>
          <p:nvPr/>
        </p:nvSpPr>
        <p:spPr bwMode="auto">
          <a:xfrm>
            <a:off x="452438" y="1833563"/>
            <a:ext cx="2519362" cy="452437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800" b="1"/>
              <a:t>1,000,000</a:t>
            </a:r>
            <a:endParaRPr lang="en-US" sz="800" b="1"/>
          </a:p>
        </p:txBody>
      </p:sp>
      <p:sp>
        <p:nvSpPr>
          <p:cNvPr id="722949" name="Text Box 5"/>
          <p:cNvSpPr txBox="1">
            <a:spLocks noChangeArrowheads="1"/>
          </p:cNvSpPr>
          <p:nvPr/>
        </p:nvSpPr>
        <p:spPr bwMode="auto">
          <a:xfrm>
            <a:off x="409575" y="1597025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1200" b="1"/>
              <a:t>1,000,000</a:t>
            </a:r>
            <a:endParaRPr lang="en-US" sz="1200" b="1"/>
          </a:p>
        </p:txBody>
      </p:sp>
      <p:sp>
        <p:nvSpPr>
          <p:cNvPr id="722950" name="Text Box 6"/>
          <p:cNvSpPr txBox="1">
            <a:spLocks noChangeArrowheads="1"/>
          </p:cNvSpPr>
          <p:nvPr/>
        </p:nvSpPr>
        <p:spPr bwMode="auto">
          <a:xfrm>
            <a:off x="369888" y="1409700"/>
            <a:ext cx="2519362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1600" b="1"/>
              <a:t>1,000,000</a:t>
            </a:r>
            <a:endParaRPr lang="en-US" sz="1600" b="1"/>
          </a:p>
        </p:txBody>
      </p:sp>
      <p:sp>
        <p:nvSpPr>
          <p:cNvPr id="722951" name="Text Box 7"/>
          <p:cNvSpPr txBox="1">
            <a:spLocks noChangeArrowheads="1"/>
          </p:cNvSpPr>
          <p:nvPr/>
        </p:nvSpPr>
        <p:spPr bwMode="auto">
          <a:xfrm>
            <a:off x="233363" y="1135063"/>
            <a:ext cx="2519362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b="1"/>
              <a:t>1,000,000</a:t>
            </a:r>
            <a:endParaRPr lang="en-US" b="1"/>
          </a:p>
        </p:txBody>
      </p:sp>
      <p:sp>
        <p:nvSpPr>
          <p:cNvPr id="722952" name="Text Box 8"/>
          <p:cNvSpPr txBox="1">
            <a:spLocks noChangeArrowheads="1"/>
          </p:cNvSpPr>
          <p:nvPr/>
        </p:nvSpPr>
        <p:spPr bwMode="auto">
          <a:xfrm>
            <a:off x="-117475" y="931863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400" b="1"/>
              <a:t>1,000,000</a:t>
            </a:r>
            <a:endParaRPr lang="en-US" sz="2400" b="1"/>
          </a:p>
        </p:txBody>
      </p:sp>
      <p:sp>
        <p:nvSpPr>
          <p:cNvPr id="722953" name="Text Box 9"/>
          <p:cNvSpPr txBox="1">
            <a:spLocks noChangeArrowheads="1"/>
          </p:cNvSpPr>
          <p:nvPr/>
        </p:nvSpPr>
        <p:spPr bwMode="auto">
          <a:xfrm>
            <a:off x="-509588" y="768350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800" b="1"/>
              <a:t>1,000,000</a:t>
            </a:r>
            <a:endParaRPr lang="en-US" sz="2800" b="1"/>
          </a:p>
        </p:txBody>
      </p:sp>
      <p:sp>
        <p:nvSpPr>
          <p:cNvPr id="722954" name="AutoShape 10"/>
          <p:cNvSpPr>
            <a:spLocks noChangeAspect="1" noChangeArrowheads="1"/>
          </p:cNvSpPr>
          <p:nvPr/>
        </p:nvSpPr>
        <p:spPr bwMode="auto">
          <a:xfrm>
            <a:off x="1844675" y="2159000"/>
            <a:ext cx="179388" cy="17938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2955" name="Group 11"/>
          <p:cNvGrpSpPr>
            <a:grpSpLocks noChangeAspect="1"/>
          </p:cNvGrpSpPr>
          <p:nvPr/>
        </p:nvGrpSpPr>
        <p:grpSpPr bwMode="auto">
          <a:xfrm>
            <a:off x="1843088" y="2159000"/>
            <a:ext cx="180975" cy="179388"/>
            <a:chOff x="10811" y="6265"/>
            <a:chExt cx="2829" cy="2829"/>
          </a:xfrm>
        </p:grpSpPr>
        <p:sp>
          <p:nvSpPr>
            <p:cNvPr id="722956" name="AutoShape 1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2957" name="Group 1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2958" name="Group 1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2959" name="Line 1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0" name="Line 1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1" name="Line 1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2" name="Line 1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3" name="Line 1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4" name="Line 2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5" name="Line 2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6" name="Line 2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7" name="Line 2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68" name="Line 2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2969" name="Group 2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2970" name="Line 2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1" name="Line 2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2" name="Line 2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3" name="Line 2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4" name="Line 3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5" name="Line 3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6" name="Line 3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7" name="Line 3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8" name="Line 3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79" name="Line 3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2980" name="Group 3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2981" name="Line 3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2" name="Line 3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3" name="Line 3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4" name="Line 4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5" name="Line 4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6" name="Line 4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7" name="Line 4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8" name="Line 4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89" name="Line 4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2990" name="Group 4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2991" name="Group 4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2992" name="Line 4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93" name="Line 4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94" name="Line 5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95" name="Line 5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2996" name="Line 5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2997" name="Line 5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98" name="Line 5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2999" name="Line 5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0" name="Line 5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001" name="Group 5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002" name="Line 5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3" name="Line 5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4" name="Line 6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5" name="Line 6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6" name="Line 6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7" name="Line 6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8" name="Line 6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09" name="Line 6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10" name="Line 6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011" name="Line 6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2" name="Line 6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3" name="Line 6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4" name="Line 7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5" name="Line 7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6" name="Line 7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7" name="Line 7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8" name="Line 7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19" name="Line 7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020" name="Group 76"/>
          <p:cNvGrpSpPr>
            <a:grpSpLocks noChangeAspect="1"/>
          </p:cNvGrpSpPr>
          <p:nvPr/>
        </p:nvGrpSpPr>
        <p:grpSpPr bwMode="auto">
          <a:xfrm>
            <a:off x="1801813" y="2116138"/>
            <a:ext cx="263525" cy="261937"/>
            <a:chOff x="10811" y="6265"/>
            <a:chExt cx="2829" cy="2829"/>
          </a:xfrm>
        </p:grpSpPr>
        <p:sp>
          <p:nvSpPr>
            <p:cNvPr id="723021" name="AutoShape 7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3022" name="Group 7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3023" name="Group 7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024" name="Line 8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25" name="Line 8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26" name="Line 8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27" name="Line 8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28" name="Line 8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29" name="Line 8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0" name="Line 8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1" name="Line 8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2" name="Line 8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3" name="Line 8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034" name="Group 9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035" name="Line 9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6" name="Line 9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7" name="Line 9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8" name="Line 9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39" name="Line 9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40" name="Line 9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41" name="Line 9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42" name="Line 9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43" name="Line 9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44" name="Line 10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3045" name="Group 10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3046" name="Line 10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47" name="Line 10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48" name="Line 10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49" name="Line 10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50" name="Line 10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51" name="Line 10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52" name="Line 10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53" name="Line 10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54" name="Line 11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055" name="Group 11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3056" name="Group 11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3057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58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59" name="Line 11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60" name="Line 11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61" name="Line 11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3062" name="Line 11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63" name="Line 11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64" name="Line 12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65" name="Line 12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066" name="Group 12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067" name="Line 12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68" name="Line 12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69" name="Line 12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70" name="Line 12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71" name="Line 12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72" name="Line 12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73" name="Line 12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74" name="Line 13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075" name="Line 13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076" name="Line 13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77" name="Line 13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78" name="Line 13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79" name="Line 13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80" name="Line 13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81" name="Line 13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82" name="Line 13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83" name="Line 13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084" name="Line 14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085" name="Group 141"/>
          <p:cNvGrpSpPr>
            <a:grpSpLocks noChangeAspect="1"/>
          </p:cNvGrpSpPr>
          <p:nvPr/>
        </p:nvGrpSpPr>
        <p:grpSpPr bwMode="auto">
          <a:xfrm>
            <a:off x="1741488" y="2055813"/>
            <a:ext cx="385762" cy="384175"/>
            <a:chOff x="10811" y="6265"/>
            <a:chExt cx="2829" cy="2829"/>
          </a:xfrm>
        </p:grpSpPr>
        <p:sp>
          <p:nvSpPr>
            <p:cNvPr id="723086" name="AutoShape 14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3087" name="Group 14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3088" name="Group 14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089" name="Line 14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0" name="Line 14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1" name="Line 14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2" name="Line 14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3" name="Line 14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4" name="Line 15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5" name="Line 15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6" name="Line 15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7" name="Line 15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098" name="Line 15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099" name="Group 15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100" name="Line 15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1" name="Line 15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2" name="Line 15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3" name="Line 15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4" name="Line 16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5" name="Line 16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6" name="Line 16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7" name="Line 16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8" name="Line 16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09" name="Line 16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3110" name="Group 16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3111" name="Line 16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2" name="Line 16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3" name="Line 16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4" name="Line 17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5" name="Line 17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6" name="Line 17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7" name="Line 17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8" name="Line 17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19" name="Line 17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120" name="Group 17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3121" name="Group 17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3122" name="Line 17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23" name="Line 17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24" name="Line 18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25" name="Line 18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26" name="Line 18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3127" name="Line 18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28" name="Line 18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29" name="Line 18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0" name="Line 18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131" name="Group 18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132" name="Line 18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3" name="Line 18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4" name="Line 19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5" name="Line 19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6" name="Line 19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7" name="Line 19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8" name="Line 19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39" name="Line 19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40" name="Line 19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141" name="Line 19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2" name="Line 19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3" name="Line 19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4" name="Line 20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5" name="Line 20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6" name="Line 20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7" name="Line 20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8" name="Line 20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149" name="Line 20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150" name="Group 206"/>
          <p:cNvGrpSpPr>
            <a:grpSpLocks noChangeAspect="1"/>
          </p:cNvGrpSpPr>
          <p:nvPr/>
        </p:nvGrpSpPr>
        <p:grpSpPr bwMode="auto">
          <a:xfrm>
            <a:off x="1651000" y="1965325"/>
            <a:ext cx="565150" cy="565150"/>
            <a:chOff x="10811" y="6265"/>
            <a:chExt cx="2829" cy="2829"/>
          </a:xfrm>
        </p:grpSpPr>
        <p:sp>
          <p:nvSpPr>
            <p:cNvPr id="723151" name="AutoShape 20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3152" name="Group 20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3153" name="Group 20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154" name="Line 21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55" name="Line 21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56" name="Line 21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57" name="Line 21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58" name="Line 21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59" name="Line 21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0" name="Line 21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1" name="Line 21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2" name="Line 21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3" name="Line 21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164" name="Group 22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165" name="Line 22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6" name="Line 22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7" name="Line 22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8" name="Line 22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69" name="Line 22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70" name="Line 22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71" name="Line 22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72" name="Line 22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73" name="Line 22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74" name="Line 23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3175" name="Group 23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3176" name="Line 23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77" name="Line 23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78" name="Line 23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79" name="Line 23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80" name="Line 23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81" name="Line 23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82" name="Line 23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83" name="Line 23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84" name="Line 24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185" name="Group 24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3186" name="Group 24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3187" name="Line 24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88" name="Line 24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89" name="Line 24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90" name="Line 24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191" name="Line 24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3192" name="Line 24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93" name="Line 24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94" name="Line 25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95" name="Line 25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196" name="Group 25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197" name="Line 25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98" name="Line 25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199" name="Line 25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00" name="Line 25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01" name="Line 25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02" name="Line 25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03" name="Line 25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04" name="Line 26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05" name="Line 26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206" name="Line 26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07" name="Line 26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08" name="Line 26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09" name="Line 26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10" name="Line 26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11" name="Line 26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12" name="Line 26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13" name="Line 26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14" name="Line 27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215" name="Group 271"/>
          <p:cNvGrpSpPr>
            <a:grpSpLocks noChangeAspect="1"/>
          </p:cNvGrpSpPr>
          <p:nvPr/>
        </p:nvGrpSpPr>
        <p:grpSpPr bwMode="auto">
          <a:xfrm>
            <a:off x="1517650" y="1831975"/>
            <a:ext cx="831850" cy="831850"/>
            <a:chOff x="10811" y="6265"/>
            <a:chExt cx="2829" cy="2829"/>
          </a:xfrm>
        </p:grpSpPr>
        <p:sp>
          <p:nvSpPr>
            <p:cNvPr id="723216" name="AutoShape 27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3217" name="Group 27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3218" name="Group 27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219" name="Line 27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0" name="Line 27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1" name="Line 27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2" name="Line 27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3" name="Line 27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4" name="Line 28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5" name="Line 28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6" name="Line 28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7" name="Line 28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28" name="Line 28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229" name="Group 28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230" name="Line 28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1" name="Line 28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2" name="Line 28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3" name="Line 28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4" name="Line 29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5" name="Line 29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6" name="Line 29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7" name="Line 29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8" name="Line 29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39" name="Line 29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3240" name="Group 29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3241" name="Line 29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2" name="Line 29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3" name="Line 29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4" name="Line 30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5" name="Line 30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6" name="Line 30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7" name="Line 30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8" name="Line 30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49" name="Line 30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250" name="Group 30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3251" name="Group 30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3252" name="Line 30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53" name="Line 30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54" name="Line 31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55" name="Line 31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56" name="Line 31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3257" name="Line 31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58" name="Line 31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59" name="Line 31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0" name="Line 31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261" name="Group 31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262" name="Line 31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3" name="Line 31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4" name="Line 32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5" name="Line 32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6" name="Line 32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7" name="Line 32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8" name="Line 32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69" name="Line 32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270" name="Line 32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271" name="Line 32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2" name="Line 32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3" name="Line 32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4" name="Line 33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5" name="Line 33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6" name="Line 33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7" name="Line 33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8" name="Line 33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279" name="Line 33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280" name="Group 336"/>
          <p:cNvGrpSpPr>
            <a:grpSpLocks noChangeAspect="1"/>
          </p:cNvGrpSpPr>
          <p:nvPr/>
        </p:nvGrpSpPr>
        <p:grpSpPr bwMode="auto">
          <a:xfrm>
            <a:off x="1320800" y="1635125"/>
            <a:ext cx="1223963" cy="1223963"/>
            <a:chOff x="10811" y="6265"/>
            <a:chExt cx="2829" cy="2829"/>
          </a:xfrm>
        </p:grpSpPr>
        <p:sp>
          <p:nvSpPr>
            <p:cNvPr id="723281" name="AutoShape 33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3282" name="Group 33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3283" name="Group 33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284" name="Line 34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85" name="Line 34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86" name="Line 34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87" name="Line 34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88" name="Line 34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89" name="Line 34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0" name="Line 34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1" name="Line 34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2" name="Line 34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3" name="Line 34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294" name="Group 35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295" name="Line 35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6" name="Line 35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7" name="Line 35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8" name="Line 35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299" name="Line 35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00" name="Line 35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01" name="Line 35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02" name="Line 35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03" name="Line 35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04" name="Line 36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3305" name="Group 36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3306" name="Line 36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07" name="Line 36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08" name="Line 36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09" name="Line 36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10" name="Line 36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11" name="Line 36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12" name="Line 36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13" name="Line 36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14" name="Line 37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315" name="Group 37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3316" name="Group 37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3317" name="Line 37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18" name="Line 37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19" name="Line 37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20" name="Line 37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21" name="Line 37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3322" name="Line 37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23" name="Line 37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24" name="Line 38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25" name="Line 38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326" name="Group 38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327" name="Line 38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28" name="Line 38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29" name="Line 38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30" name="Line 38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31" name="Line 38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32" name="Line 38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33" name="Line 38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34" name="Line 39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35" name="Line 39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336" name="Line 39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37" name="Line 39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38" name="Line 39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39" name="Line 39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40" name="Line 39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41" name="Line 39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42" name="Line 39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43" name="Line 39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344" name="Line 40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345" name="Group 401"/>
          <p:cNvGrpSpPr>
            <a:grpSpLocks/>
          </p:cNvGrpSpPr>
          <p:nvPr/>
        </p:nvGrpSpPr>
        <p:grpSpPr bwMode="auto">
          <a:xfrm>
            <a:off x="1033463" y="1347788"/>
            <a:ext cx="1800225" cy="1800225"/>
            <a:chOff x="10811" y="6265"/>
            <a:chExt cx="2829" cy="2829"/>
          </a:xfrm>
        </p:grpSpPr>
        <p:sp>
          <p:nvSpPr>
            <p:cNvPr id="723346" name="AutoShape 40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3347" name="Group 403"/>
            <p:cNvGrpSpPr>
              <a:grpSpLocks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3348" name="Group 404"/>
              <p:cNvGrpSpPr>
                <a:grpSpLocks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349" name="Line 405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0" name="Line 406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1" name="Line 407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2" name="Line 408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3" name="Line 40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4" name="Line 410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5" name="Line 411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6" name="Line 412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7" name="Line 413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58" name="Line 414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359" name="Group 415"/>
              <p:cNvGrpSpPr>
                <a:grpSpLocks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3360" name="Line 416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1" name="Line 417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2" name="Line 418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3" name="Line 41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4" name="Line 420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5" name="Line 421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6" name="Line 422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7" name="Line 423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8" name="Line 424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69" name="Line 425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3370" name="Group 426"/>
            <p:cNvGrpSpPr>
              <a:grpSpLocks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3371" name="Line 427"/>
              <p:cNvSpPr>
                <a:spLocks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2" name="Line 428"/>
              <p:cNvSpPr>
                <a:spLocks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3" name="Line 429"/>
              <p:cNvSpPr>
                <a:spLocks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4" name="Line 430"/>
              <p:cNvSpPr>
                <a:spLocks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5" name="Line 431"/>
              <p:cNvSpPr>
                <a:spLocks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6" name="Line 432"/>
              <p:cNvSpPr>
                <a:spLocks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7" name="Line 433"/>
              <p:cNvSpPr>
                <a:spLocks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8" name="Line 434"/>
              <p:cNvSpPr>
                <a:spLocks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79" name="Line 435"/>
              <p:cNvSpPr>
                <a:spLocks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380" name="Group 436"/>
            <p:cNvGrpSpPr>
              <a:grpSpLocks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3381" name="Group 437"/>
              <p:cNvGrpSpPr>
                <a:grpSpLocks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3382" name="Line 438"/>
                <p:cNvSpPr>
                  <a:spLocks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83" name="Line 439"/>
                <p:cNvSpPr>
                  <a:spLocks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84" name="Line 440"/>
                <p:cNvSpPr>
                  <a:spLocks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85" name="Line 441"/>
                <p:cNvSpPr>
                  <a:spLocks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386" name="Line 442"/>
                <p:cNvSpPr>
                  <a:spLocks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3387" name="Line 443"/>
              <p:cNvSpPr>
                <a:spLocks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88" name="Line 444"/>
              <p:cNvSpPr>
                <a:spLocks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89" name="Line 445"/>
              <p:cNvSpPr>
                <a:spLocks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0" name="Line 446"/>
              <p:cNvSpPr>
                <a:spLocks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391" name="Group 447"/>
            <p:cNvGrpSpPr>
              <a:grpSpLocks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3392" name="Line 448"/>
              <p:cNvSpPr>
                <a:spLocks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3" name="Line 449"/>
              <p:cNvSpPr>
                <a:spLocks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4" name="Line 450"/>
              <p:cNvSpPr>
                <a:spLocks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5" name="Line 451"/>
              <p:cNvSpPr>
                <a:spLocks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6" name="Line 452"/>
              <p:cNvSpPr>
                <a:spLocks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7" name="Line 453"/>
              <p:cNvSpPr>
                <a:spLocks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8" name="Line 454"/>
              <p:cNvSpPr>
                <a:spLocks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399" name="Line 455"/>
              <p:cNvSpPr>
                <a:spLocks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400" name="Line 456"/>
              <p:cNvSpPr>
                <a:spLocks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3401" name="Line 457"/>
            <p:cNvSpPr>
              <a:spLocks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2" name="Line 458"/>
            <p:cNvSpPr>
              <a:spLocks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3" name="Line 459"/>
            <p:cNvSpPr>
              <a:spLocks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4" name="Line 460"/>
            <p:cNvSpPr>
              <a:spLocks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5" name="Line 461"/>
            <p:cNvSpPr>
              <a:spLocks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6" name="Line 462"/>
            <p:cNvSpPr>
              <a:spLocks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7" name="Line 463"/>
            <p:cNvSpPr>
              <a:spLocks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8" name="Line 464"/>
            <p:cNvSpPr>
              <a:spLocks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09" name="Line 465"/>
            <p:cNvSpPr>
              <a:spLocks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3410" name="Arc 466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3411" name="Arc 467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3412" name="Arc 468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3413" name="Text Box 469"/>
          <p:cNvSpPr txBox="1">
            <a:spLocks noChangeArrowheads="1"/>
          </p:cNvSpPr>
          <p:nvPr/>
        </p:nvSpPr>
        <p:spPr bwMode="auto">
          <a:xfrm>
            <a:off x="3473450" y="835025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3414" name="Text Box 470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3415" name="Text Box 471"/>
          <p:cNvSpPr txBox="1">
            <a:spLocks noChangeArrowheads="1"/>
          </p:cNvSpPr>
          <p:nvPr/>
        </p:nvSpPr>
        <p:spPr bwMode="auto">
          <a:xfrm>
            <a:off x="6473825" y="3255963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3416" name="AutoShape 472"/>
          <p:cNvSpPr>
            <a:spLocks noChangeArrowheads="1"/>
          </p:cNvSpPr>
          <p:nvPr/>
        </p:nvSpPr>
        <p:spPr bwMode="auto">
          <a:xfrm>
            <a:off x="6142038" y="17557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17" name="AutoShape 473"/>
          <p:cNvSpPr>
            <a:spLocks noChangeArrowheads="1"/>
          </p:cNvSpPr>
          <p:nvPr/>
        </p:nvSpPr>
        <p:spPr bwMode="auto">
          <a:xfrm>
            <a:off x="6092825" y="18065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18" name="AutoShape 474"/>
          <p:cNvSpPr>
            <a:spLocks noChangeArrowheads="1"/>
          </p:cNvSpPr>
          <p:nvPr/>
        </p:nvSpPr>
        <p:spPr bwMode="auto">
          <a:xfrm>
            <a:off x="6042025" y="1855788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19" name="AutoShape 475"/>
          <p:cNvSpPr>
            <a:spLocks noChangeArrowheads="1"/>
          </p:cNvSpPr>
          <p:nvPr/>
        </p:nvSpPr>
        <p:spPr bwMode="auto">
          <a:xfrm>
            <a:off x="5992813" y="1906588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20" name="AutoShape 476"/>
          <p:cNvSpPr>
            <a:spLocks noChangeArrowheads="1"/>
          </p:cNvSpPr>
          <p:nvPr/>
        </p:nvSpPr>
        <p:spPr bwMode="auto">
          <a:xfrm>
            <a:off x="5946775" y="1954213"/>
            <a:ext cx="192088" cy="198437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21" name="AutoShape 477"/>
          <p:cNvSpPr>
            <a:spLocks noChangeArrowheads="1"/>
          </p:cNvSpPr>
          <p:nvPr/>
        </p:nvSpPr>
        <p:spPr bwMode="auto">
          <a:xfrm>
            <a:off x="5897563" y="2005013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22" name="AutoShape 478"/>
          <p:cNvSpPr>
            <a:spLocks noChangeArrowheads="1"/>
          </p:cNvSpPr>
          <p:nvPr/>
        </p:nvSpPr>
        <p:spPr bwMode="auto">
          <a:xfrm>
            <a:off x="5848350" y="20542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23" name="AutoShape 479"/>
          <p:cNvSpPr>
            <a:spLocks noChangeArrowheads="1"/>
          </p:cNvSpPr>
          <p:nvPr/>
        </p:nvSpPr>
        <p:spPr bwMode="auto">
          <a:xfrm>
            <a:off x="5799138" y="21050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24" name="AutoShape 480"/>
          <p:cNvSpPr>
            <a:spLocks noChangeArrowheads="1"/>
          </p:cNvSpPr>
          <p:nvPr/>
        </p:nvSpPr>
        <p:spPr bwMode="auto">
          <a:xfrm>
            <a:off x="5753100" y="21558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3425" name="AutoShape 481"/>
          <p:cNvSpPr>
            <a:spLocks noChangeArrowheads="1"/>
          </p:cNvSpPr>
          <p:nvPr/>
        </p:nvSpPr>
        <p:spPr bwMode="auto">
          <a:xfrm>
            <a:off x="5703888" y="22066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3426" name="Group 482"/>
          <p:cNvGrpSpPr>
            <a:grpSpLocks/>
          </p:cNvGrpSpPr>
          <p:nvPr/>
        </p:nvGrpSpPr>
        <p:grpSpPr bwMode="auto">
          <a:xfrm>
            <a:off x="1022350" y="2566988"/>
            <a:ext cx="1814513" cy="582612"/>
            <a:chOff x="5401" y="4139"/>
            <a:chExt cx="2856" cy="946"/>
          </a:xfrm>
        </p:grpSpPr>
        <p:grpSp>
          <p:nvGrpSpPr>
            <p:cNvPr id="723427" name="Group 483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428" name="Group 484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429" name="Freeform 485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430" name="Freeform 486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431" name="Line 487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432" name="Group 488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433" name="Group 489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434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35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36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37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38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39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40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41" name="Line 49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42" name="Line 49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443" name="Group 499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444" name="Group 500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445" name="Line 5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46" name="Line 5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47" name="Line 5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48" name="Line 50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49" name="Line 50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450" name="Line 506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51" name="Line 507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52" name="Line 508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53" name="Line 509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454" name="Line 510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55" name="Line 511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56" name="Line 512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57" name="Line 513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58" name="Line 514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59" name="Line 515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0" name="Line 516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1" name="Line 517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2" name="Line 518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3" name="Line 519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4" name="Line 520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5" name="Line 521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6" name="Line 522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7" name="Line 523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8" name="Line 524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69" name="Line 525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70" name="Line 526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471" name="Line 527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472" name="Group 528"/>
          <p:cNvGrpSpPr>
            <a:grpSpLocks/>
          </p:cNvGrpSpPr>
          <p:nvPr/>
        </p:nvGrpSpPr>
        <p:grpSpPr bwMode="auto">
          <a:xfrm>
            <a:off x="1022350" y="2432050"/>
            <a:ext cx="1814513" cy="582613"/>
            <a:chOff x="5401" y="4139"/>
            <a:chExt cx="2856" cy="946"/>
          </a:xfrm>
        </p:grpSpPr>
        <p:grpSp>
          <p:nvGrpSpPr>
            <p:cNvPr id="723473" name="Group 529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474" name="Group 530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475" name="Freeform 531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476" name="Freeform 532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477" name="Line 533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478" name="Group 534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479" name="Group 535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480" name="Line 5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1" name="Line 5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2" name="Line 5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3" name="Line 5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4" name="Line 5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5" name="Line 5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6" name="Line 5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7" name="Line 5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88" name="Line 5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489" name="Group 545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490" name="Group 546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491" name="Line 5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92" name="Line 5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93" name="Line 5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94" name="Line 5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495" name="Line 5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496" name="Line 552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97" name="Line 553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98" name="Line 554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499" name="Line 555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500" name="Line 556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1" name="Line 557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2" name="Line 558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3" name="Line 559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4" name="Line 560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5" name="Line 561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6" name="Line 562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7" name="Line 563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8" name="Line 564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09" name="Line 565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0" name="Line 566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1" name="Line 567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2" name="Line 568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3" name="Line 569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4" name="Line 570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5" name="Line 571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6" name="Line 572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17" name="Line 573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518" name="Group 574"/>
          <p:cNvGrpSpPr>
            <a:grpSpLocks/>
          </p:cNvGrpSpPr>
          <p:nvPr/>
        </p:nvGrpSpPr>
        <p:grpSpPr bwMode="auto">
          <a:xfrm>
            <a:off x="1022350" y="2297113"/>
            <a:ext cx="1814513" cy="581025"/>
            <a:chOff x="5401" y="4139"/>
            <a:chExt cx="2856" cy="946"/>
          </a:xfrm>
        </p:grpSpPr>
        <p:grpSp>
          <p:nvGrpSpPr>
            <p:cNvPr id="723519" name="Group 575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520" name="Group 576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521" name="Freeform 577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522" name="Freeform 578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523" name="Line 579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524" name="Group 580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525" name="Group 581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526" name="Line 5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27" name="Line 5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28" name="Line 5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29" name="Line 5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30" name="Line 5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31" name="Line 5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32" name="Line 5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33" name="Line 5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34" name="Line 5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535" name="Group 591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536" name="Group 592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537" name="Line 5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38" name="Line 5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39" name="Line 5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40" name="Line 5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41" name="Line 59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542" name="Line 598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43" name="Line 599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44" name="Line 600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45" name="Line 601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546" name="Line 602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47" name="Line 603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48" name="Line 604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49" name="Line 605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0" name="Line 606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1" name="Line 607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2" name="Line 608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3" name="Line 609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4" name="Line 610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5" name="Line 611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6" name="Line 612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7" name="Line 613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8" name="Line 614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59" name="Line 615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60" name="Line 616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61" name="Line 617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62" name="Line 618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63" name="Line 619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564" name="Group 620"/>
          <p:cNvGrpSpPr>
            <a:grpSpLocks/>
          </p:cNvGrpSpPr>
          <p:nvPr/>
        </p:nvGrpSpPr>
        <p:grpSpPr bwMode="auto">
          <a:xfrm>
            <a:off x="1022350" y="2162175"/>
            <a:ext cx="1814513" cy="581025"/>
            <a:chOff x="5401" y="4139"/>
            <a:chExt cx="2856" cy="946"/>
          </a:xfrm>
        </p:grpSpPr>
        <p:grpSp>
          <p:nvGrpSpPr>
            <p:cNvPr id="723565" name="Group 621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566" name="Group 622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567" name="Freeform 623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568" name="Freeform 624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569" name="Line 625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570" name="Group 626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571" name="Group 627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572" name="Line 6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3" name="Line 6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4" name="Line 6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5" name="Line 6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6" name="Line 6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7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8" name="Line 6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79" name="Line 6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80" name="Line 6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581" name="Group 637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582" name="Group 638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583" name="Line 6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84" name="Line 6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85" name="Line 6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86" name="Line 6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587" name="Line 6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588" name="Line 644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89" name="Line 645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90" name="Line 646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591" name="Line 647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592" name="Line 648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3" name="Line 649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4" name="Line 650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5" name="Line 651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6" name="Line 652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7" name="Line 653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8" name="Line 654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599" name="Line 655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0" name="Line 656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1" name="Line 657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2" name="Line 658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3" name="Line 659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4" name="Line 660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5" name="Line 661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6" name="Line 662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7" name="Line 663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8" name="Line 664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09" name="Line 665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610" name="Group 666"/>
          <p:cNvGrpSpPr>
            <a:grpSpLocks/>
          </p:cNvGrpSpPr>
          <p:nvPr/>
        </p:nvGrpSpPr>
        <p:grpSpPr bwMode="auto">
          <a:xfrm>
            <a:off x="1022350" y="2025650"/>
            <a:ext cx="1814513" cy="582613"/>
            <a:chOff x="5401" y="4139"/>
            <a:chExt cx="2856" cy="946"/>
          </a:xfrm>
        </p:grpSpPr>
        <p:grpSp>
          <p:nvGrpSpPr>
            <p:cNvPr id="723611" name="Group 667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612" name="Group 668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613" name="Freeform 669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614" name="Freeform 670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615" name="Line 671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616" name="Group 672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617" name="Group 673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618" name="Line 6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19" name="Line 6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0" name="Line 6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1" name="Line 6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2" name="Line 6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3" name="Line 6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4" name="Line 6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5" name="Line 6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26" name="Line 6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627" name="Group 683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628" name="Group 684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629" name="Line 6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30" name="Line 6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31" name="Line 6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32" name="Line 6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33" name="Line 68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634" name="Line 690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35" name="Line 691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36" name="Line 692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37" name="Line 693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638" name="Line 694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39" name="Line 695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0" name="Line 696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1" name="Line 697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2" name="Line 698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3" name="Line 699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4" name="Line 700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5" name="Line 701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6" name="Line 702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7" name="Line 703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8" name="Line 704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49" name="Line 705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50" name="Line 706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51" name="Line 707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52" name="Line 708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53" name="Line 709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54" name="Line 710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55" name="Line 711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656" name="Group 712"/>
          <p:cNvGrpSpPr>
            <a:grpSpLocks/>
          </p:cNvGrpSpPr>
          <p:nvPr/>
        </p:nvGrpSpPr>
        <p:grpSpPr bwMode="auto">
          <a:xfrm>
            <a:off x="1022350" y="1890713"/>
            <a:ext cx="1814513" cy="582612"/>
            <a:chOff x="5401" y="4139"/>
            <a:chExt cx="2856" cy="946"/>
          </a:xfrm>
        </p:grpSpPr>
        <p:grpSp>
          <p:nvGrpSpPr>
            <p:cNvPr id="723657" name="Group 713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658" name="Group 714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659" name="Freeform 715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660" name="Freeform 716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661" name="Line 717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662" name="Group 718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663" name="Group 719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664" name="Line 7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65" name="Line 7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66" name="Line 7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67" name="Line 7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68" name="Line 7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69" name="Line 7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70" name="Line 7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71" name="Line 7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72" name="Line 7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673" name="Group 729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674" name="Group 730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675" name="Line 7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76" name="Line 7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77" name="Line 7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78" name="Line 7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679" name="Line 7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680" name="Line 736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81" name="Line 737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82" name="Line 738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683" name="Line 739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684" name="Line 740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85" name="Line 741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86" name="Line 742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87" name="Line 743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88" name="Line 744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89" name="Line 745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0" name="Line 746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1" name="Line 747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2" name="Line 748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3" name="Line 749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4" name="Line 750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5" name="Line 751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6" name="Line 752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7" name="Line 753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8" name="Line 754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699" name="Line 755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00" name="Line 756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01" name="Line 757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702" name="Group 758"/>
          <p:cNvGrpSpPr>
            <a:grpSpLocks/>
          </p:cNvGrpSpPr>
          <p:nvPr/>
        </p:nvGrpSpPr>
        <p:grpSpPr bwMode="auto">
          <a:xfrm>
            <a:off x="1022350" y="1755775"/>
            <a:ext cx="1814513" cy="581025"/>
            <a:chOff x="5401" y="4139"/>
            <a:chExt cx="2856" cy="946"/>
          </a:xfrm>
        </p:grpSpPr>
        <p:grpSp>
          <p:nvGrpSpPr>
            <p:cNvPr id="723703" name="Group 759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704" name="Group 760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705" name="Freeform 761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706" name="Freeform 762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707" name="Line 763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708" name="Group 764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709" name="Group 765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710" name="Line 7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1" name="Line 7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2" name="Line 7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3" name="Line 7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4" name="Line 7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5" name="Line 7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6" name="Line 7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7" name="Line 7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18" name="Line 7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719" name="Group 775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720" name="Group 776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721" name="Line 7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22" name="Line 7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23" name="Line 7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24" name="Line 7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25" name="Line 7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726" name="Line 782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27" name="Line 783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28" name="Line 784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29" name="Line 785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730" name="Line 786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1" name="Line 787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2" name="Line 788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3" name="Line 789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4" name="Line 790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5" name="Line 791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6" name="Line 792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7" name="Line 793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8" name="Line 794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39" name="Line 795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0" name="Line 796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1" name="Line 797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2" name="Line 798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3" name="Line 799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4" name="Line 800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5" name="Line 801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6" name="Line 802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47" name="Line 803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748" name="Group 804"/>
          <p:cNvGrpSpPr>
            <a:grpSpLocks/>
          </p:cNvGrpSpPr>
          <p:nvPr/>
        </p:nvGrpSpPr>
        <p:grpSpPr bwMode="auto">
          <a:xfrm>
            <a:off x="1022350" y="1620838"/>
            <a:ext cx="1814513" cy="581025"/>
            <a:chOff x="5401" y="4139"/>
            <a:chExt cx="2856" cy="946"/>
          </a:xfrm>
        </p:grpSpPr>
        <p:grpSp>
          <p:nvGrpSpPr>
            <p:cNvPr id="723749" name="Group 805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750" name="Group 806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751" name="Freeform 807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752" name="Freeform 808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753" name="Line 809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754" name="Group 810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755" name="Group 811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756" name="Line 8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57" name="Line 8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58" name="Line 8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59" name="Line 8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60" name="Line 8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61" name="Line 8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62" name="Line 8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63" name="Line 8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64" name="Line 8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765" name="Group 821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766" name="Group 822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767" name="Line 8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68" name="Line 8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69" name="Line 8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70" name="Line 8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771" name="Line 8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772" name="Line 828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73" name="Line 829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74" name="Line 830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775" name="Line 831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776" name="Line 832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77" name="Line 833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78" name="Line 834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79" name="Line 835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0" name="Line 836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1" name="Line 837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2" name="Line 838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3" name="Line 839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4" name="Line 840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5" name="Line 841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6" name="Line 842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7" name="Line 843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8" name="Line 844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89" name="Line 845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90" name="Line 846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91" name="Line 847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92" name="Line 848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793" name="Line 849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794" name="Group 850"/>
          <p:cNvGrpSpPr>
            <a:grpSpLocks/>
          </p:cNvGrpSpPr>
          <p:nvPr/>
        </p:nvGrpSpPr>
        <p:grpSpPr bwMode="auto">
          <a:xfrm>
            <a:off x="1022350" y="1484313"/>
            <a:ext cx="1814513" cy="582612"/>
            <a:chOff x="5401" y="4139"/>
            <a:chExt cx="2856" cy="946"/>
          </a:xfrm>
        </p:grpSpPr>
        <p:grpSp>
          <p:nvGrpSpPr>
            <p:cNvPr id="723795" name="Group 851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796" name="Group 852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797" name="Freeform 853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798" name="Freeform 854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799" name="Line 855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800" name="Group 856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801" name="Group 857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802" name="Line 8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3" name="Line 8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4" name="Line 8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5" name="Line 8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6" name="Line 8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7" name="Line 8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8" name="Line 8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09" name="Line 8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10" name="Line 8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811" name="Group 867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812" name="Group 868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813" name="Line 8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14" name="Line 8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15" name="Line 8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16" name="Line 87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17" name="Line 8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818" name="Line 874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19" name="Line 875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20" name="Line 876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21" name="Line 877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822" name="Line 878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3" name="Line 879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4" name="Line 880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5" name="Line 881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6" name="Line 882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7" name="Line 883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8" name="Line 884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29" name="Line 885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0" name="Line 886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1" name="Line 887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2" name="Line 888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3" name="Line 889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4" name="Line 890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5" name="Line 891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6" name="Line 892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7" name="Line 893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8" name="Line 894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39" name="Line 895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840" name="Group 896"/>
          <p:cNvGrpSpPr>
            <a:grpSpLocks/>
          </p:cNvGrpSpPr>
          <p:nvPr/>
        </p:nvGrpSpPr>
        <p:grpSpPr bwMode="auto">
          <a:xfrm>
            <a:off x="1022350" y="1349375"/>
            <a:ext cx="1814513" cy="582613"/>
            <a:chOff x="5401" y="4139"/>
            <a:chExt cx="2856" cy="946"/>
          </a:xfrm>
        </p:grpSpPr>
        <p:grpSp>
          <p:nvGrpSpPr>
            <p:cNvPr id="723841" name="Group 897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3842" name="Group 898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3843" name="Freeform 899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844" name="Freeform 900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845" name="Line 901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846" name="Group 902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3847" name="Group 903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3848" name="Line 9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49" name="Line 9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0" name="Line 9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1" name="Line 9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2" name="Line 9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3" name="Line 9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4" name="Line 9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5" name="Line 9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56" name="Line 9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3857" name="Group 913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3858" name="Group 914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3859" name="Line 9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60" name="Line 9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61" name="Line 9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62" name="Line 91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3863" name="Line 9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3864" name="Line 920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65" name="Line 921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66" name="Line 922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867" name="Line 923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3868" name="Line 924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69" name="Line 925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0" name="Line 926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1" name="Line 927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2" name="Line 928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3" name="Line 929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4" name="Line 930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5" name="Line 931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6" name="Line 932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7" name="Line 933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8" name="Line 934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79" name="Line 935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80" name="Line 936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81" name="Line 937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82" name="Line 938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83" name="Line 939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84" name="Line 940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3885" name="Line 941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3886" name="Group 942"/>
          <p:cNvGrpSpPr>
            <a:grpSpLocks/>
          </p:cNvGrpSpPr>
          <p:nvPr/>
        </p:nvGrpSpPr>
        <p:grpSpPr bwMode="auto">
          <a:xfrm>
            <a:off x="3794125" y="5060950"/>
            <a:ext cx="625475" cy="595313"/>
            <a:chOff x="9648" y="1225"/>
            <a:chExt cx="986" cy="1020"/>
          </a:xfrm>
        </p:grpSpPr>
        <p:grpSp>
          <p:nvGrpSpPr>
            <p:cNvPr id="723887" name="Group 943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3888" name="Freeform 944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889" name="Line 945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890" name="Freeform 946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891" name="Group 947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3892" name="Group 948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3893" name="Line 94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894" name="Line 95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895" name="Group 951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3896" name="Line 9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897" name="Line 9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898" name="Group 954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3899" name="Line 9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00" name="Line 9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01" name="Group 957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3902" name="Line 9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03" name="Line 9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04" name="Group 960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3905" name="Line 9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06" name="Line 9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07" name="Group 963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3908" name="Line 9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09" name="Line 9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10" name="Group 966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3911" name="Line 9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12" name="Line 9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13" name="Group 969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3914" name="Line 9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15" name="Line 9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16" name="Group 972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3917" name="Line 97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18" name="Line 97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3919" name="Group 975"/>
          <p:cNvGrpSpPr>
            <a:grpSpLocks/>
          </p:cNvGrpSpPr>
          <p:nvPr/>
        </p:nvGrpSpPr>
        <p:grpSpPr bwMode="auto">
          <a:xfrm>
            <a:off x="3927475" y="5060950"/>
            <a:ext cx="625475" cy="595313"/>
            <a:chOff x="9648" y="1225"/>
            <a:chExt cx="986" cy="1020"/>
          </a:xfrm>
        </p:grpSpPr>
        <p:grpSp>
          <p:nvGrpSpPr>
            <p:cNvPr id="723920" name="Group 976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3921" name="Freeform 977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922" name="Line 978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923" name="Freeform 979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924" name="Group 980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3925" name="Group 981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3926" name="Line 98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27" name="Line 98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28" name="Group 984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3929" name="Line 98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30" name="Line 98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31" name="Group 987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3932" name="Line 9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33" name="Line 9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34" name="Group 990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3935" name="Line 9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36" name="Line 9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37" name="Group 993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3938" name="Line 9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39" name="Line 9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40" name="Group 996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3941" name="Line 9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42" name="Line 9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43" name="Group 999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3944" name="Line 10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45" name="Line 10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46" name="Group 1002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3947" name="Line 10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48" name="Line 10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49" name="Group 1005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3950" name="Line 100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51" name="Line 100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3952" name="Group 1008"/>
          <p:cNvGrpSpPr>
            <a:grpSpLocks/>
          </p:cNvGrpSpPr>
          <p:nvPr/>
        </p:nvGrpSpPr>
        <p:grpSpPr bwMode="auto">
          <a:xfrm>
            <a:off x="4060825" y="5060950"/>
            <a:ext cx="625475" cy="595313"/>
            <a:chOff x="9648" y="1225"/>
            <a:chExt cx="986" cy="1020"/>
          </a:xfrm>
        </p:grpSpPr>
        <p:grpSp>
          <p:nvGrpSpPr>
            <p:cNvPr id="723953" name="Group 1009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3954" name="Freeform 1010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955" name="Line 1011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956" name="Freeform 1012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957" name="Group 1013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3958" name="Group 1014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3959" name="Line 101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60" name="Line 101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61" name="Group 1017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3962" name="Line 101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63" name="Line 101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64" name="Group 1020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3965" name="Line 102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66" name="Line 102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67" name="Group 1023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3968" name="Line 102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69" name="Line 102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70" name="Group 1026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3971" name="Line 102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72" name="Line 102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73" name="Group 1029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3974" name="Line 103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75" name="Line 103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76" name="Group 1032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3977" name="Line 103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78" name="Line 103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79" name="Group 1035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3980" name="Line 103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81" name="Line 103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82" name="Group 1038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3983" name="Line 103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84" name="Line 104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3985" name="Group 1041"/>
          <p:cNvGrpSpPr>
            <a:grpSpLocks/>
          </p:cNvGrpSpPr>
          <p:nvPr/>
        </p:nvGrpSpPr>
        <p:grpSpPr bwMode="auto">
          <a:xfrm>
            <a:off x="4194175" y="5060950"/>
            <a:ext cx="625475" cy="595313"/>
            <a:chOff x="9648" y="1225"/>
            <a:chExt cx="986" cy="1020"/>
          </a:xfrm>
        </p:grpSpPr>
        <p:grpSp>
          <p:nvGrpSpPr>
            <p:cNvPr id="723986" name="Group 1042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3987" name="Freeform 1043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988" name="Line 1044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3989" name="Freeform 1045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3990" name="Group 1046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3991" name="Group 1047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3992" name="Line 10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93" name="Line 10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94" name="Group 1050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3995" name="Line 10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96" name="Line 10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3997" name="Group 1053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3998" name="Line 10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3999" name="Line 10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00" name="Group 1056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001" name="Line 10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02" name="Line 10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03" name="Group 1059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004" name="Line 10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05" name="Line 10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06" name="Group 1062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007" name="Line 10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08" name="Line 10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09" name="Group 1065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010" name="Line 10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11" name="Line 10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12" name="Group 1068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013" name="Line 10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14" name="Line 10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15" name="Group 1071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016" name="Line 107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17" name="Line 107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018" name="Group 1074"/>
          <p:cNvGrpSpPr>
            <a:grpSpLocks/>
          </p:cNvGrpSpPr>
          <p:nvPr/>
        </p:nvGrpSpPr>
        <p:grpSpPr bwMode="auto">
          <a:xfrm>
            <a:off x="4327525" y="5060950"/>
            <a:ext cx="625475" cy="595313"/>
            <a:chOff x="9648" y="1225"/>
            <a:chExt cx="986" cy="1020"/>
          </a:xfrm>
        </p:grpSpPr>
        <p:grpSp>
          <p:nvGrpSpPr>
            <p:cNvPr id="724019" name="Group 1075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4020" name="Freeform 1076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021" name="Line 1077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022" name="Freeform 1078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4023" name="Group 1079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4024" name="Group 1080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4025" name="Line 108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26" name="Line 108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27" name="Group 1083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4028" name="Line 108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29" name="Line 108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30" name="Group 1086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4031" name="Line 108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32" name="Line 108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33" name="Group 1089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034" name="Line 109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35" name="Line 109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36" name="Group 1092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037" name="Line 109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38" name="Line 109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39" name="Group 1095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040" name="Line 109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41" name="Line 109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42" name="Group 1098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043" name="Line 109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44" name="Line 110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45" name="Group 1101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046" name="Line 110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47" name="Line 110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48" name="Group 1104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049" name="Line 110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50" name="Line 110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051" name="Group 1107"/>
          <p:cNvGrpSpPr>
            <a:grpSpLocks/>
          </p:cNvGrpSpPr>
          <p:nvPr/>
        </p:nvGrpSpPr>
        <p:grpSpPr bwMode="auto">
          <a:xfrm>
            <a:off x="4460875" y="5064125"/>
            <a:ext cx="625475" cy="595313"/>
            <a:chOff x="9648" y="1225"/>
            <a:chExt cx="986" cy="1020"/>
          </a:xfrm>
        </p:grpSpPr>
        <p:grpSp>
          <p:nvGrpSpPr>
            <p:cNvPr id="724052" name="Group 1108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4053" name="Freeform 1109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054" name="Line 1110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055" name="Freeform 1111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4056" name="Group 1112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4057" name="Group 1113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4058" name="Line 111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59" name="Line 111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60" name="Group 1116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4061" name="Line 111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62" name="Line 111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63" name="Group 1119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4064" name="Line 112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65" name="Line 112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66" name="Group 1122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067" name="Line 112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68" name="Line 112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69" name="Group 1125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070" name="Line 112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71" name="Line 112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72" name="Group 1128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073" name="Line 112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74" name="Line 113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75" name="Group 1131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076" name="Line 113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77" name="Line 113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78" name="Group 1134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079" name="Line 113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80" name="Line 113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81" name="Group 1137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082" name="Line 113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83" name="Line 113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084" name="Group 1140"/>
          <p:cNvGrpSpPr>
            <a:grpSpLocks/>
          </p:cNvGrpSpPr>
          <p:nvPr/>
        </p:nvGrpSpPr>
        <p:grpSpPr bwMode="auto">
          <a:xfrm>
            <a:off x="4594225" y="5064125"/>
            <a:ext cx="625475" cy="595313"/>
            <a:chOff x="9648" y="1225"/>
            <a:chExt cx="986" cy="1020"/>
          </a:xfrm>
        </p:grpSpPr>
        <p:grpSp>
          <p:nvGrpSpPr>
            <p:cNvPr id="724085" name="Group 1141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4086" name="Freeform 1142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087" name="Line 1143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088" name="Freeform 1144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4089" name="Group 1145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4090" name="Group 1146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4091" name="Line 11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92" name="Line 11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93" name="Group 1149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4094" name="Line 11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95" name="Line 11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96" name="Group 1152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4097" name="Line 11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098" name="Line 11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099" name="Group 1155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100" name="Line 11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01" name="Line 11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02" name="Group 1158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103" name="Line 11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04" name="Line 11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05" name="Group 1161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106" name="Line 11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07" name="Line 11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08" name="Group 1164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109" name="Line 11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10" name="Line 11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11" name="Group 1167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112" name="Line 11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13" name="Line 11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14" name="Group 1170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115" name="Line 117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16" name="Line 117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117" name="Group 1173"/>
          <p:cNvGrpSpPr>
            <a:grpSpLocks/>
          </p:cNvGrpSpPr>
          <p:nvPr/>
        </p:nvGrpSpPr>
        <p:grpSpPr bwMode="auto">
          <a:xfrm>
            <a:off x="4727575" y="5064125"/>
            <a:ext cx="625475" cy="595313"/>
            <a:chOff x="9648" y="1225"/>
            <a:chExt cx="986" cy="1020"/>
          </a:xfrm>
        </p:grpSpPr>
        <p:grpSp>
          <p:nvGrpSpPr>
            <p:cNvPr id="724118" name="Group 1174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4119" name="Freeform 1175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120" name="Line 1176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121" name="Freeform 1177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4122" name="Group 1178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4123" name="Group 1179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4124" name="Line 118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25" name="Line 118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26" name="Group 1182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4127" name="Line 118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28" name="Line 118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29" name="Group 1185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4130" name="Line 118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31" name="Line 118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32" name="Group 1188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133" name="Line 118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34" name="Line 119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35" name="Group 1191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136" name="Line 119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37" name="Line 119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38" name="Group 1194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139" name="Line 119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40" name="Line 119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41" name="Group 1197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142" name="Line 119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43" name="Line 119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44" name="Group 1200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145" name="Line 120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46" name="Line 120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47" name="Group 1203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148" name="Line 120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49" name="Line 120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150" name="Group 1206"/>
          <p:cNvGrpSpPr>
            <a:grpSpLocks/>
          </p:cNvGrpSpPr>
          <p:nvPr/>
        </p:nvGrpSpPr>
        <p:grpSpPr bwMode="auto">
          <a:xfrm>
            <a:off x="4860925" y="5064125"/>
            <a:ext cx="625475" cy="595313"/>
            <a:chOff x="9648" y="1225"/>
            <a:chExt cx="986" cy="1020"/>
          </a:xfrm>
        </p:grpSpPr>
        <p:grpSp>
          <p:nvGrpSpPr>
            <p:cNvPr id="724151" name="Group 1207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4152" name="Freeform 1208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153" name="Line 1209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154" name="Freeform 1210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4155" name="Group 1211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4156" name="Group 1212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4157" name="Line 121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58" name="Line 121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59" name="Group 1215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4160" name="Line 121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61" name="Line 121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62" name="Group 1218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4163" name="Line 121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64" name="Line 122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65" name="Group 1221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166" name="Line 122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67" name="Line 122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68" name="Group 1224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169" name="Line 122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70" name="Line 122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71" name="Group 1227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172" name="Line 122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73" name="Line 122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74" name="Group 1230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175" name="Line 123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76" name="Line 123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77" name="Group 1233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178" name="Line 123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79" name="Line 123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80" name="Group 1236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181" name="Line 123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82" name="Line 123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183" name="Group 1239"/>
          <p:cNvGrpSpPr>
            <a:grpSpLocks/>
          </p:cNvGrpSpPr>
          <p:nvPr/>
        </p:nvGrpSpPr>
        <p:grpSpPr bwMode="auto">
          <a:xfrm>
            <a:off x="4994275" y="5064125"/>
            <a:ext cx="625475" cy="595313"/>
            <a:chOff x="9648" y="1225"/>
            <a:chExt cx="986" cy="1020"/>
          </a:xfrm>
        </p:grpSpPr>
        <p:grpSp>
          <p:nvGrpSpPr>
            <p:cNvPr id="724184" name="Group 1240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4185" name="Freeform 1241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186" name="Line 1242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4187" name="Freeform 1243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4188" name="Group 1244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4189" name="Group 1245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4190" name="Line 124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91" name="Line 124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92" name="Group 1248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4193" name="Line 124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94" name="Line 125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95" name="Group 1251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4196" name="Line 12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197" name="Line 12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198" name="Group 1254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4199" name="Line 12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200" name="Line 12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201" name="Group 1257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4202" name="Line 12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203" name="Line 12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204" name="Group 1260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4205" name="Line 12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206" name="Line 12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207" name="Group 1263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4208" name="Line 12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209" name="Line 12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210" name="Group 1266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4211" name="Line 12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212" name="Line 12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4213" name="Group 1269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4214" name="Line 12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4215" name="Line 12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4216" name="Group 1272"/>
          <p:cNvGrpSpPr>
            <a:grpSpLocks/>
          </p:cNvGrpSpPr>
          <p:nvPr/>
        </p:nvGrpSpPr>
        <p:grpSpPr bwMode="auto">
          <a:xfrm>
            <a:off x="1208088" y="835025"/>
            <a:ext cx="6705600" cy="4521200"/>
            <a:chOff x="761" y="526"/>
            <a:chExt cx="4224" cy="2848"/>
          </a:xfrm>
        </p:grpSpPr>
        <p:sp>
          <p:nvSpPr>
            <p:cNvPr id="724217" name="Arc 1273"/>
            <p:cNvSpPr>
              <a:spLocks/>
            </p:cNvSpPr>
            <p:nvPr/>
          </p:nvSpPr>
          <p:spPr bwMode="auto">
            <a:xfrm>
              <a:off x="1826" y="912"/>
              <a:ext cx="1817" cy="1335"/>
            </a:xfrm>
            <a:custGeom>
              <a:avLst/>
              <a:gdLst>
                <a:gd name="G0" fmla="+- 16663 0 0"/>
                <a:gd name="G1" fmla="+- 21600 0 0"/>
                <a:gd name="G2" fmla="+- 21600 0 0"/>
                <a:gd name="T0" fmla="*/ 0 w 29424"/>
                <a:gd name="T1" fmla="*/ 7856 h 21600"/>
                <a:gd name="T2" fmla="*/ 29424 w 29424"/>
                <a:gd name="T3" fmla="*/ 4172 h 21600"/>
                <a:gd name="T4" fmla="*/ 16663 w 2942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424" h="21600" fill="none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</a:path>
                <a:path w="29424" h="21600" stroke="0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  <a:lnTo>
                    <a:pt x="16663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4218" name="Arc 1274"/>
            <p:cNvSpPr>
              <a:spLocks/>
            </p:cNvSpPr>
            <p:nvPr/>
          </p:nvSpPr>
          <p:spPr bwMode="auto">
            <a:xfrm>
              <a:off x="1527" y="1997"/>
              <a:ext cx="1335" cy="1377"/>
            </a:xfrm>
            <a:custGeom>
              <a:avLst/>
              <a:gdLst>
                <a:gd name="G0" fmla="+- 21600 0 0"/>
                <a:gd name="G1" fmla="+- 4121 0 0"/>
                <a:gd name="G2" fmla="+- 21600 0 0"/>
                <a:gd name="T0" fmla="*/ 9898 w 21600"/>
                <a:gd name="T1" fmla="*/ 22277 h 22277"/>
                <a:gd name="T2" fmla="*/ 397 w 21600"/>
                <a:gd name="T3" fmla="*/ 0 h 22277"/>
                <a:gd name="T4" fmla="*/ 21600 w 21600"/>
                <a:gd name="T5" fmla="*/ 4121 h 2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277" fill="none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</a:path>
                <a:path w="21600" h="22277" stroke="0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  <a:lnTo>
                    <a:pt x="21600" y="412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4219" name="Arc 1275"/>
            <p:cNvSpPr>
              <a:spLocks/>
            </p:cNvSpPr>
            <p:nvPr/>
          </p:nvSpPr>
          <p:spPr bwMode="auto">
            <a:xfrm>
              <a:off x="2853" y="1554"/>
              <a:ext cx="1334" cy="1687"/>
            </a:xfrm>
            <a:custGeom>
              <a:avLst/>
              <a:gdLst>
                <a:gd name="G0" fmla="+- 0 0 0"/>
                <a:gd name="G1" fmla="+- 11181 0 0"/>
                <a:gd name="G2" fmla="+- 21600 0 0"/>
                <a:gd name="T0" fmla="*/ 18481 w 21600"/>
                <a:gd name="T1" fmla="*/ 0 h 27307"/>
                <a:gd name="T2" fmla="*/ 14371 w 21600"/>
                <a:gd name="T3" fmla="*/ 27307 h 27307"/>
                <a:gd name="T4" fmla="*/ 0 w 21600"/>
                <a:gd name="T5" fmla="*/ 11181 h 27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7307" fill="none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</a:path>
                <a:path w="21600" h="27307" stroke="0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  <a:lnTo>
                    <a:pt x="0" y="1118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4220" name="Text Box 1276"/>
            <p:cNvSpPr txBox="1">
              <a:spLocks noChangeArrowheads="1"/>
            </p:cNvSpPr>
            <p:nvPr/>
          </p:nvSpPr>
          <p:spPr bwMode="auto">
            <a:xfrm>
              <a:off x="2188" y="526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4221" name="Text Box 1277"/>
            <p:cNvSpPr txBox="1">
              <a:spLocks noChangeArrowheads="1"/>
            </p:cNvSpPr>
            <p:nvPr/>
          </p:nvSpPr>
          <p:spPr bwMode="auto">
            <a:xfrm>
              <a:off x="761" y="2582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4222" name="Text Box 1278"/>
            <p:cNvSpPr txBox="1">
              <a:spLocks noChangeArrowheads="1"/>
            </p:cNvSpPr>
            <p:nvPr/>
          </p:nvSpPr>
          <p:spPr bwMode="auto">
            <a:xfrm>
              <a:off x="4078" y="2051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</p:grpSp>
      <p:grpSp>
        <p:nvGrpSpPr>
          <p:cNvPr id="724223" name="Group 1279"/>
          <p:cNvGrpSpPr>
            <a:grpSpLocks noChangeAspect="1"/>
          </p:cNvGrpSpPr>
          <p:nvPr/>
        </p:nvGrpSpPr>
        <p:grpSpPr bwMode="auto">
          <a:xfrm>
            <a:off x="1963738" y="2132013"/>
            <a:ext cx="100012" cy="57150"/>
            <a:chOff x="2117" y="1633"/>
            <a:chExt cx="2004" cy="1139"/>
          </a:xfrm>
        </p:grpSpPr>
        <p:sp>
          <p:nvSpPr>
            <p:cNvPr id="724224" name="Freeform 1280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25" name="Freeform 1281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26" name="Freeform 1282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27" name="Freeform 1283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28" name="Freeform 1284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29" name="Freeform 1285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0" name="Freeform 1286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1" name="Freeform 1287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2" name="Freeform 1288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3" name="Freeform 1289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4" name="Freeform 1290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5" name="Freeform 1291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236" name="Group 1292"/>
          <p:cNvGrpSpPr>
            <a:grpSpLocks noChangeAspect="1"/>
          </p:cNvGrpSpPr>
          <p:nvPr/>
        </p:nvGrpSpPr>
        <p:grpSpPr bwMode="auto">
          <a:xfrm>
            <a:off x="1976438" y="2030413"/>
            <a:ext cx="204787" cy="115887"/>
            <a:chOff x="2117" y="1633"/>
            <a:chExt cx="2004" cy="1139"/>
          </a:xfrm>
        </p:grpSpPr>
        <p:sp>
          <p:nvSpPr>
            <p:cNvPr id="724237" name="Freeform 1293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8" name="Freeform 1294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39" name="Freeform 1295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0" name="Freeform 1296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1" name="Freeform 1297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2" name="Freeform 1298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3" name="Freeform 1299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4" name="Freeform 1300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5" name="Freeform 1301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6" name="Freeform 1302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7" name="Freeform 1303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48" name="Freeform 1304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249" name="Group 1305"/>
          <p:cNvGrpSpPr>
            <a:grpSpLocks noChangeAspect="1"/>
          </p:cNvGrpSpPr>
          <p:nvPr/>
        </p:nvGrpSpPr>
        <p:grpSpPr bwMode="auto">
          <a:xfrm>
            <a:off x="2001838" y="1827213"/>
            <a:ext cx="406400" cy="230187"/>
            <a:chOff x="2117" y="1633"/>
            <a:chExt cx="2004" cy="1139"/>
          </a:xfrm>
        </p:grpSpPr>
        <p:sp>
          <p:nvSpPr>
            <p:cNvPr id="724250" name="Freeform 1306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1" name="Freeform 1307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2" name="Freeform 1308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3" name="Freeform 1309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4" name="Freeform 1310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5" name="Freeform 1311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6" name="Freeform 1312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7" name="Freeform 1313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8" name="Freeform 1314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59" name="Freeform 1315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0" name="Freeform 1316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1" name="Freeform 1317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262" name="Group 1318"/>
          <p:cNvGrpSpPr>
            <a:grpSpLocks noChangeAspect="1"/>
          </p:cNvGrpSpPr>
          <p:nvPr/>
        </p:nvGrpSpPr>
        <p:grpSpPr bwMode="auto">
          <a:xfrm>
            <a:off x="2065338" y="1560513"/>
            <a:ext cx="604837" cy="341312"/>
            <a:chOff x="2117" y="1633"/>
            <a:chExt cx="2004" cy="1139"/>
          </a:xfrm>
        </p:grpSpPr>
        <p:sp>
          <p:nvSpPr>
            <p:cNvPr id="724263" name="Freeform 1319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4" name="Freeform 1320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5" name="Freeform 1321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6" name="Freeform 1322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7" name="Freeform 1323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8" name="Freeform 1324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69" name="Freeform 1325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0" name="Freeform 1326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1" name="Freeform 1327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2" name="Freeform 1328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3" name="Freeform 1329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4" name="Freeform 1330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275" name="Group 1331"/>
          <p:cNvGrpSpPr>
            <a:grpSpLocks noChangeAspect="1"/>
          </p:cNvGrpSpPr>
          <p:nvPr/>
        </p:nvGrpSpPr>
        <p:grpSpPr bwMode="auto">
          <a:xfrm>
            <a:off x="2217738" y="1179513"/>
            <a:ext cx="806450" cy="455612"/>
            <a:chOff x="2117" y="1633"/>
            <a:chExt cx="2004" cy="1139"/>
          </a:xfrm>
        </p:grpSpPr>
        <p:sp>
          <p:nvSpPr>
            <p:cNvPr id="724276" name="Freeform 133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7" name="Freeform 133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8" name="Freeform 133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79" name="Freeform 133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0" name="Freeform 133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1" name="Freeform 133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2" name="Freeform 133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3" name="Freeform 133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4" name="Freeform 134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5" name="Freeform 134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6" name="Freeform 134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87" name="Freeform 134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288" name="Group 1344"/>
          <p:cNvGrpSpPr>
            <a:grpSpLocks noChangeAspect="1"/>
          </p:cNvGrpSpPr>
          <p:nvPr/>
        </p:nvGrpSpPr>
        <p:grpSpPr bwMode="auto">
          <a:xfrm>
            <a:off x="2497138" y="684213"/>
            <a:ext cx="1014412" cy="576262"/>
            <a:chOff x="2117" y="1633"/>
            <a:chExt cx="2004" cy="1139"/>
          </a:xfrm>
        </p:grpSpPr>
        <p:sp>
          <p:nvSpPr>
            <p:cNvPr id="724289" name="Freeform 1345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0" name="Freeform 1346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1" name="Freeform 1347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2" name="Freeform 1348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3" name="Freeform 1349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4" name="Freeform 1350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5" name="Freeform 1351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6" name="Freeform 1352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7" name="Freeform 1353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8" name="Freeform 1354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299" name="Freeform 1355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0" name="Freeform 1356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301" name="Group 1357"/>
          <p:cNvGrpSpPr>
            <a:grpSpLocks noChangeAspect="1"/>
          </p:cNvGrpSpPr>
          <p:nvPr/>
        </p:nvGrpSpPr>
        <p:grpSpPr bwMode="auto">
          <a:xfrm>
            <a:off x="1925638" y="2347913"/>
            <a:ext cx="100012" cy="57150"/>
            <a:chOff x="2117" y="1633"/>
            <a:chExt cx="2004" cy="1139"/>
          </a:xfrm>
        </p:grpSpPr>
        <p:sp>
          <p:nvSpPr>
            <p:cNvPr id="724302" name="Freeform 1358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3" name="Freeform 1359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4" name="Freeform 1360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5" name="Freeform 1361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6" name="Freeform 1362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7" name="Freeform 1363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8" name="Freeform 1364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09" name="Freeform 1365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0" name="Freeform 1366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1" name="Freeform 1367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2" name="Freeform 1368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3" name="Freeform 1369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314" name="Group 1370"/>
          <p:cNvGrpSpPr>
            <a:grpSpLocks noChangeAspect="1"/>
          </p:cNvGrpSpPr>
          <p:nvPr/>
        </p:nvGrpSpPr>
        <p:grpSpPr bwMode="auto">
          <a:xfrm>
            <a:off x="1976438" y="2360613"/>
            <a:ext cx="204787" cy="115887"/>
            <a:chOff x="2117" y="1633"/>
            <a:chExt cx="2004" cy="1139"/>
          </a:xfrm>
        </p:grpSpPr>
        <p:sp>
          <p:nvSpPr>
            <p:cNvPr id="724315" name="Freeform 137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6" name="Freeform 137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7" name="Freeform 137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8" name="Freeform 137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19" name="Freeform 137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0" name="Freeform 137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1" name="Freeform 137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2" name="Freeform 137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3" name="Freeform 137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4" name="Freeform 138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5" name="Freeform 138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6" name="Freeform 138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327" name="Group 1383"/>
          <p:cNvGrpSpPr>
            <a:grpSpLocks noChangeAspect="1"/>
          </p:cNvGrpSpPr>
          <p:nvPr/>
        </p:nvGrpSpPr>
        <p:grpSpPr bwMode="auto">
          <a:xfrm>
            <a:off x="2065338" y="2411413"/>
            <a:ext cx="406400" cy="230187"/>
            <a:chOff x="2117" y="1633"/>
            <a:chExt cx="2004" cy="1139"/>
          </a:xfrm>
        </p:grpSpPr>
        <p:sp>
          <p:nvSpPr>
            <p:cNvPr id="724328" name="Freeform 1384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29" name="Freeform 1385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0" name="Freeform 1386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1" name="Freeform 1387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2" name="Freeform 1388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3" name="Freeform 1389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4" name="Freeform 1390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5" name="Freeform 1391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6" name="Freeform 1392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7" name="Freeform 1393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8" name="Freeform 1394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39" name="Freeform 1395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340" name="Group 1396"/>
          <p:cNvGrpSpPr>
            <a:grpSpLocks noChangeAspect="1"/>
          </p:cNvGrpSpPr>
          <p:nvPr/>
        </p:nvGrpSpPr>
        <p:grpSpPr bwMode="auto">
          <a:xfrm>
            <a:off x="2319338" y="2487613"/>
            <a:ext cx="604837" cy="341312"/>
            <a:chOff x="2117" y="1633"/>
            <a:chExt cx="2004" cy="1139"/>
          </a:xfrm>
        </p:grpSpPr>
        <p:sp>
          <p:nvSpPr>
            <p:cNvPr id="724341" name="Freeform 1397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2" name="Freeform 1398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3" name="Freeform 1399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4" name="Freeform 1400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5" name="Freeform 1401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6" name="Freeform 1402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7" name="Freeform 1403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8" name="Freeform 1404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49" name="Freeform 1405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0" name="Freeform 1406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1" name="Freeform 1407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2" name="Freeform 1408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353" name="Group 1409"/>
          <p:cNvGrpSpPr>
            <a:grpSpLocks noChangeAspect="1"/>
          </p:cNvGrpSpPr>
          <p:nvPr/>
        </p:nvGrpSpPr>
        <p:grpSpPr bwMode="auto">
          <a:xfrm>
            <a:off x="2738438" y="2589213"/>
            <a:ext cx="806450" cy="455612"/>
            <a:chOff x="2117" y="1633"/>
            <a:chExt cx="2004" cy="1139"/>
          </a:xfrm>
        </p:grpSpPr>
        <p:sp>
          <p:nvSpPr>
            <p:cNvPr id="724354" name="Freeform 1410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5" name="Freeform 1411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6" name="Freeform 1412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7" name="Freeform 1413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8" name="Freeform 1414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59" name="Freeform 1415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0" name="Freeform 1416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1" name="Freeform 1417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2" name="Freeform 1418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3" name="Freeform 1419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4" name="Freeform 1420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5" name="Freeform 1421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4366" name="Group 1422"/>
          <p:cNvGrpSpPr>
            <a:grpSpLocks noChangeAspect="1"/>
          </p:cNvGrpSpPr>
          <p:nvPr/>
        </p:nvGrpSpPr>
        <p:grpSpPr bwMode="auto">
          <a:xfrm>
            <a:off x="3182938" y="2779713"/>
            <a:ext cx="1014412" cy="576262"/>
            <a:chOff x="2117" y="1633"/>
            <a:chExt cx="2004" cy="1139"/>
          </a:xfrm>
        </p:grpSpPr>
        <p:sp>
          <p:nvSpPr>
            <p:cNvPr id="724367" name="Freeform 1423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8" name="Freeform 1424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69" name="Freeform 1425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0" name="Freeform 1426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1" name="Freeform 1427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2" name="Freeform 1428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3" name="Freeform 1429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4" name="Freeform 1430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5" name="Freeform 1431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6" name="Freeform 1432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7" name="Freeform 1433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4378" name="Freeform 1434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4379" name="Text Box 1435"/>
          <p:cNvSpPr txBox="1">
            <a:spLocks noChangeArrowheads="1"/>
          </p:cNvSpPr>
          <p:nvPr/>
        </p:nvSpPr>
        <p:spPr bwMode="auto">
          <a:xfrm>
            <a:off x="0" y="782638"/>
            <a:ext cx="2940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/>
              <a:t>1,000,000,000</a:t>
            </a:r>
            <a:endParaRPr lang="en-US" sz="2800" b="1"/>
          </a:p>
        </p:txBody>
      </p:sp>
      <p:sp>
        <p:nvSpPr>
          <p:cNvPr id="724380" name="Text Box 1436"/>
          <p:cNvSpPr txBox="1">
            <a:spLocks noChangeArrowheads="1"/>
          </p:cNvSpPr>
          <p:nvPr/>
        </p:nvSpPr>
        <p:spPr bwMode="auto">
          <a:xfrm>
            <a:off x="3143250" y="5805488"/>
            <a:ext cx="2320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800" b="1"/>
              <a:t>100,000,000</a:t>
            </a:r>
            <a:endParaRPr lang="en-US" sz="2800" b="1"/>
          </a:p>
        </p:txBody>
      </p:sp>
      <p:sp>
        <p:nvSpPr>
          <p:cNvPr id="724381" name="Text Box 1437"/>
          <p:cNvSpPr txBox="1">
            <a:spLocks noChangeArrowheads="1"/>
          </p:cNvSpPr>
          <p:nvPr/>
        </p:nvSpPr>
        <p:spPr bwMode="auto">
          <a:xfrm>
            <a:off x="6021388" y="1274763"/>
            <a:ext cx="2181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800" b="1"/>
              <a:t>10,000,000</a:t>
            </a:r>
            <a:endParaRPr lang="en-US" sz="2800" b="1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23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23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232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723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72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723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7229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724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724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724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724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724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724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724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724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7243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72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7243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724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72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7242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20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300"/>
                            </p:stCondLst>
                            <p:childTnLst>
                              <p:par>
                                <p:cTn id="13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4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600"/>
                            </p:stCondLst>
                            <p:childTnLst>
                              <p:par>
                                <p:cTn id="14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70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80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900"/>
                            </p:stCondLst>
                            <p:childTnLst>
                              <p:par>
                                <p:cTn id="15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0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600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6500"/>
                            </p:stCondLst>
                            <p:childTnLst>
                              <p:par>
                                <p:cTn id="16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6600"/>
                            </p:stCondLst>
                            <p:childTnLst>
                              <p:par>
                                <p:cTn id="1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6700"/>
                            </p:stCondLst>
                            <p:childTnLst>
                              <p:par>
                                <p:cTn id="1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800"/>
                            </p:stCondLst>
                            <p:childTnLst>
                              <p:par>
                                <p:cTn id="1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6900"/>
                            </p:stCondLst>
                            <p:childTnLst>
                              <p:par>
                                <p:cTn id="1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7000"/>
                            </p:stCondLst>
                            <p:childTnLst>
                              <p:par>
                                <p:cTn id="1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7100"/>
                            </p:stCondLst>
                            <p:childTnLst>
                              <p:par>
                                <p:cTn id="1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200"/>
                            </p:stCondLst>
                            <p:childTnLst>
                              <p:par>
                                <p:cTn id="1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7300"/>
                            </p:stCondLst>
                            <p:childTnLst>
                              <p:par>
                                <p:cTn id="1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7400"/>
                            </p:stCondLst>
                            <p:childTnLst>
                              <p:par>
                                <p:cTn id="1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7500"/>
                            </p:stCondLst>
                            <p:childTnLst>
                              <p:par>
                                <p:cTn id="19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7500"/>
                            </p:stCondLst>
                            <p:childTnLst>
                              <p:par>
                                <p:cTn id="20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8000"/>
                            </p:stCondLst>
                            <p:childTnLst>
                              <p:par>
                                <p:cTn id="20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810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820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8300"/>
                            </p:stCondLst>
                            <p:childTnLst>
                              <p:par>
                                <p:cTn id="2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840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8700"/>
                            </p:stCondLst>
                            <p:childTnLst>
                              <p:par>
                                <p:cTn id="2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8800"/>
                            </p:stCondLst>
                            <p:childTnLst>
                              <p:par>
                                <p:cTn id="2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8900"/>
                            </p:stCondLst>
                            <p:childTnLst>
                              <p:par>
                                <p:cTn id="2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9000"/>
                            </p:stCondLst>
                            <p:childTnLst>
                              <p:par>
                                <p:cTn id="2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9000"/>
                            </p:stCondLst>
                            <p:childTnLst>
                              <p:par>
                                <p:cTn id="2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946" grpId="0"/>
      <p:bldP spid="722946" grpId="1"/>
      <p:bldP spid="722947" grpId="0"/>
      <p:bldP spid="722953" grpId="0" animBg="1"/>
      <p:bldP spid="722954" grpId="0" animBg="1"/>
      <p:bldP spid="723410" grpId="0" animBg="1"/>
      <p:bldP spid="723411" grpId="0" animBg="1"/>
      <p:bldP spid="723412" grpId="0" animBg="1"/>
      <p:bldP spid="723413" grpId="0"/>
      <p:bldP spid="723414" grpId="0"/>
      <p:bldP spid="723415" grpId="0"/>
      <p:bldP spid="723416" grpId="0" animBg="1"/>
      <p:bldP spid="723417" grpId="0" animBg="1"/>
      <p:bldP spid="723418" grpId="0" animBg="1"/>
      <p:bldP spid="723419" grpId="0" animBg="1"/>
      <p:bldP spid="723420" grpId="0" animBg="1"/>
      <p:bldP spid="723421" grpId="0" animBg="1"/>
      <p:bldP spid="723422" grpId="0" animBg="1"/>
      <p:bldP spid="723423" grpId="0" animBg="1"/>
      <p:bldP spid="723424" grpId="0" animBg="1"/>
      <p:bldP spid="723425" grpId="0" animBg="1"/>
      <p:bldP spid="724379" grpId="0"/>
      <p:bldP spid="72438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7FE35-85C1-4C1C-AF40-19FFD833A579}" type="slidenum">
              <a:rPr lang="en-US"/>
              <a:pPr/>
              <a:t>12</a:t>
            </a:fld>
            <a:endParaRPr lang="en-US"/>
          </a:p>
        </p:txBody>
      </p:sp>
      <p:sp>
        <p:nvSpPr>
          <p:cNvPr id="724994" name="Text Box 2"/>
          <p:cNvSpPr txBox="1">
            <a:spLocks noChangeArrowheads="1"/>
          </p:cNvSpPr>
          <p:nvPr/>
        </p:nvSpPr>
        <p:spPr bwMode="auto">
          <a:xfrm>
            <a:off x="452438" y="1833563"/>
            <a:ext cx="2519362" cy="452437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800" b="1"/>
              <a:t>1,000,000,000</a:t>
            </a:r>
            <a:endParaRPr lang="en-US" sz="800" b="1"/>
          </a:p>
        </p:txBody>
      </p:sp>
      <p:sp>
        <p:nvSpPr>
          <p:cNvPr id="724995" name="Text Box 3"/>
          <p:cNvSpPr txBox="1">
            <a:spLocks noChangeArrowheads="1"/>
          </p:cNvSpPr>
          <p:nvPr/>
        </p:nvSpPr>
        <p:spPr bwMode="auto">
          <a:xfrm>
            <a:off x="409575" y="1597025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1200" b="1"/>
              <a:t>1,000,000,000</a:t>
            </a:r>
            <a:endParaRPr lang="en-US" sz="1200" b="1"/>
          </a:p>
        </p:txBody>
      </p:sp>
      <p:sp>
        <p:nvSpPr>
          <p:cNvPr id="724996" name="Text Box 4"/>
          <p:cNvSpPr txBox="1">
            <a:spLocks noChangeArrowheads="1"/>
          </p:cNvSpPr>
          <p:nvPr/>
        </p:nvSpPr>
        <p:spPr bwMode="auto">
          <a:xfrm>
            <a:off x="369888" y="1409700"/>
            <a:ext cx="2519362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1600" b="1"/>
              <a:t>1,000,000,000</a:t>
            </a:r>
            <a:endParaRPr lang="en-US" sz="1600" b="1"/>
          </a:p>
        </p:txBody>
      </p:sp>
      <p:sp>
        <p:nvSpPr>
          <p:cNvPr id="724997" name="Text Box 5"/>
          <p:cNvSpPr txBox="1">
            <a:spLocks noChangeArrowheads="1"/>
          </p:cNvSpPr>
          <p:nvPr/>
        </p:nvSpPr>
        <p:spPr bwMode="auto">
          <a:xfrm>
            <a:off x="233363" y="1135063"/>
            <a:ext cx="2519362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b="1"/>
              <a:t>1,000,000,000</a:t>
            </a:r>
            <a:endParaRPr lang="en-US" b="1"/>
          </a:p>
        </p:txBody>
      </p:sp>
      <p:sp>
        <p:nvSpPr>
          <p:cNvPr id="724998" name="Text Box 6"/>
          <p:cNvSpPr txBox="1">
            <a:spLocks noChangeArrowheads="1"/>
          </p:cNvSpPr>
          <p:nvPr/>
        </p:nvSpPr>
        <p:spPr bwMode="auto">
          <a:xfrm>
            <a:off x="-117475" y="931863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400" b="1"/>
              <a:t>1,000,000,000</a:t>
            </a:r>
            <a:endParaRPr lang="en-US" sz="2400" b="1"/>
          </a:p>
        </p:txBody>
      </p:sp>
      <p:sp>
        <p:nvSpPr>
          <p:cNvPr id="724999" name="Text Box 7"/>
          <p:cNvSpPr txBox="1">
            <a:spLocks noChangeArrowheads="1"/>
          </p:cNvSpPr>
          <p:nvPr/>
        </p:nvSpPr>
        <p:spPr bwMode="auto">
          <a:xfrm>
            <a:off x="0" y="782638"/>
            <a:ext cx="3200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b="1"/>
              <a:t>1,000,000,000,000</a:t>
            </a:r>
            <a:endParaRPr lang="en-US" sz="2800" b="1"/>
          </a:p>
        </p:txBody>
      </p:sp>
      <p:sp>
        <p:nvSpPr>
          <p:cNvPr id="725000" name="Text Box 8"/>
          <p:cNvSpPr txBox="1">
            <a:spLocks noChangeArrowheads="1"/>
          </p:cNvSpPr>
          <p:nvPr/>
        </p:nvSpPr>
        <p:spPr bwMode="auto">
          <a:xfrm>
            <a:off x="0" y="798513"/>
            <a:ext cx="2519363" cy="539750"/>
          </a:xfrm>
          <a:prstGeom prst="rect">
            <a:avLst/>
          </a:prstGeom>
          <a:solidFill>
            <a:srgbClr val="EBE1EB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800" b="1"/>
              <a:t>1,000,000,000</a:t>
            </a:r>
            <a:endParaRPr lang="en-US" sz="2800" b="1"/>
          </a:p>
        </p:txBody>
      </p:sp>
      <p:sp>
        <p:nvSpPr>
          <p:cNvPr id="725001" name="AutoShape 9"/>
          <p:cNvSpPr>
            <a:spLocks noChangeAspect="1" noChangeArrowheads="1"/>
          </p:cNvSpPr>
          <p:nvPr/>
        </p:nvSpPr>
        <p:spPr bwMode="auto">
          <a:xfrm>
            <a:off x="1844675" y="2159000"/>
            <a:ext cx="179388" cy="17938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5002" name="Group 10"/>
          <p:cNvGrpSpPr>
            <a:grpSpLocks noChangeAspect="1"/>
          </p:cNvGrpSpPr>
          <p:nvPr/>
        </p:nvGrpSpPr>
        <p:grpSpPr bwMode="auto">
          <a:xfrm>
            <a:off x="1843088" y="2159000"/>
            <a:ext cx="180975" cy="179388"/>
            <a:chOff x="10811" y="6265"/>
            <a:chExt cx="2829" cy="2829"/>
          </a:xfrm>
        </p:grpSpPr>
        <p:sp>
          <p:nvSpPr>
            <p:cNvPr id="725003" name="AutoShape 11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004" name="Group 12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005" name="Group 13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006" name="Line 14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07" name="Line 15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08" name="Line 16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09" name="Line 1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0" name="Line 1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1" name="Line 19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2" name="Line 20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3" name="Line 21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4" name="Line 22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5" name="Line 23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016" name="Group 24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017" name="Line 2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8" name="Line 2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19" name="Line 2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0" name="Line 2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1" name="Line 2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2" name="Line 3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3" name="Line 3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4" name="Line 3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5" name="Line 3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26" name="Line 3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027" name="Group 35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028" name="Line 36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29" name="Line 37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0" name="Line 38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1" name="Line 39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2" name="Line 40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3" name="Line 41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4" name="Line 42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5" name="Line 43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36" name="Line 44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037" name="Group 45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038" name="Group 46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039" name="Line 47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40" name="Line 48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41" name="Line 49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42" name="Line 50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43" name="Line 51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044" name="Line 52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45" name="Line 53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46" name="Line 54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47" name="Line 55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048" name="Group 56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049" name="Line 57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0" name="Line 58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1" name="Line 59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2" name="Line 60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3" name="Line 61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4" name="Line 62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5" name="Line 63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6" name="Line 64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57" name="Line 65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058" name="Line 66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59" name="Line 67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0" name="Line 68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1" name="Line 69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2" name="Line 70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3" name="Line 71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4" name="Line 72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5" name="Line 73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066" name="Line 74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067" name="Group 75"/>
          <p:cNvGrpSpPr>
            <a:grpSpLocks noChangeAspect="1"/>
          </p:cNvGrpSpPr>
          <p:nvPr/>
        </p:nvGrpSpPr>
        <p:grpSpPr bwMode="auto">
          <a:xfrm>
            <a:off x="1801813" y="2116138"/>
            <a:ext cx="263525" cy="261937"/>
            <a:chOff x="10811" y="6265"/>
            <a:chExt cx="2829" cy="2829"/>
          </a:xfrm>
        </p:grpSpPr>
        <p:sp>
          <p:nvSpPr>
            <p:cNvPr id="725068" name="AutoShape 76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069" name="Group 77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070" name="Group 78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071" name="Line 79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2" name="Line 80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3" name="Line 81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4" name="Line 8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5" name="Line 8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6" name="Line 84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7" name="Line 85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8" name="Line 86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79" name="Line 87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0" name="Line 88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081" name="Group 89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082" name="Line 9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3" name="Line 9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4" name="Line 9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5" name="Line 9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6" name="Line 9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7" name="Line 9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8" name="Line 9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89" name="Line 9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90" name="Line 9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091" name="Line 9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092" name="Group 100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093" name="Line 101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94" name="Line 102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95" name="Line 103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96" name="Line 104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97" name="Line 105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98" name="Line 106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099" name="Line 107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00" name="Line 108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01" name="Line 109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102" name="Group 110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103" name="Group 111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104" name="Line 112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05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06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07" name="Line 115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08" name="Line 116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109" name="Line 117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0" name="Line 118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1" name="Line 119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2" name="Line 120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113" name="Group 121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114" name="Line 122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5" name="Line 123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6" name="Line 124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7" name="Line 125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8" name="Line 126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19" name="Line 127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20" name="Line 128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21" name="Line 129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22" name="Line 130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123" name="Line 131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24" name="Line 132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25" name="Line 133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26" name="Line 134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27" name="Line 135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28" name="Line 136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29" name="Line 137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30" name="Line 138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31" name="Line 139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132" name="Group 140"/>
          <p:cNvGrpSpPr>
            <a:grpSpLocks noChangeAspect="1"/>
          </p:cNvGrpSpPr>
          <p:nvPr/>
        </p:nvGrpSpPr>
        <p:grpSpPr bwMode="auto">
          <a:xfrm>
            <a:off x="1741488" y="2055813"/>
            <a:ext cx="385762" cy="384175"/>
            <a:chOff x="10811" y="6265"/>
            <a:chExt cx="2829" cy="2829"/>
          </a:xfrm>
        </p:grpSpPr>
        <p:sp>
          <p:nvSpPr>
            <p:cNvPr id="725133" name="AutoShape 141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134" name="Group 142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135" name="Group 143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136" name="Line 144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37" name="Line 145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38" name="Line 146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39" name="Line 14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0" name="Line 14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1" name="Line 149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2" name="Line 150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3" name="Line 151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4" name="Line 152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5" name="Line 153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146" name="Group 154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147" name="Line 15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8" name="Line 15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49" name="Line 15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0" name="Line 15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1" name="Line 15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2" name="Line 16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3" name="Line 16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4" name="Line 16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5" name="Line 16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56" name="Line 16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157" name="Group 165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158" name="Line 166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59" name="Line 167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0" name="Line 168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1" name="Line 169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2" name="Line 170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3" name="Line 171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4" name="Line 172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5" name="Line 173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66" name="Line 174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167" name="Group 175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168" name="Group 176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169" name="Line 177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70" name="Line 178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71" name="Line 179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72" name="Line 180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173" name="Line 181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174" name="Line 182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75" name="Line 183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76" name="Line 184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77" name="Line 185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178" name="Group 186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179" name="Line 187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0" name="Line 188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1" name="Line 189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2" name="Line 190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3" name="Line 191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4" name="Line 192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5" name="Line 193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6" name="Line 194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187" name="Line 195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188" name="Line 196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89" name="Line 197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0" name="Line 198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1" name="Line 199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2" name="Line 200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3" name="Line 201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4" name="Line 202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5" name="Line 203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196" name="Line 204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197" name="Group 205"/>
          <p:cNvGrpSpPr>
            <a:grpSpLocks noChangeAspect="1"/>
          </p:cNvGrpSpPr>
          <p:nvPr/>
        </p:nvGrpSpPr>
        <p:grpSpPr bwMode="auto">
          <a:xfrm>
            <a:off x="1651000" y="1965325"/>
            <a:ext cx="565150" cy="565150"/>
            <a:chOff x="10811" y="6265"/>
            <a:chExt cx="2829" cy="2829"/>
          </a:xfrm>
        </p:grpSpPr>
        <p:sp>
          <p:nvSpPr>
            <p:cNvPr id="725198" name="AutoShape 206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199" name="Group 207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200" name="Group 208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201" name="Line 209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2" name="Line 210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3" name="Line 211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4" name="Line 21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5" name="Line 21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6" name="Line 214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7" name="Line 215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8" name="Line 216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09" name="Line 217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0" name="Line 218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211" name="Group 219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212" name="Line 22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3" name="Line 22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4" name="Line 22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5" name="Line 22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6" name="Line 22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7" name="Line 22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8" name="Line 22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19" name="Line 22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20" name="Line 22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21" name="Line 22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222" name="Group 230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223" name="Line 231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24" name="Line 232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25" name="Line 233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26" name="Line 234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27" name="Line 235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28" name="Line 236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29" name="Line 237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30" name="Line 238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31" name="Line 239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232" name="Group 240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233" name="Group 241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234" name="Line 242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35" name="Line 243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36" name="Line 244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37" name="Line 245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38" name="Line 246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239" name="Line 247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0" name="Line 248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1" name="Line 249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2" name="Line 250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243" name="Group 251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244" name="Line 252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5" name="Line 253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6" name="Line 254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7" name="Line 255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8" name="Line 256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49" name="Line 257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50" name="Line 258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51" name="Line 259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52" name="Line 260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253" name="Line 261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54" name="Line 262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55" name="Line 263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56" name="Line 264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57" name="Line 265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58" name="Line 266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59" name="Line 267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60" name="Line 268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261" name="Line 269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262" name="Group 270"/>
          <p:cNvGrpSpPr>
            <a:grpSpLocks noChangeAspect="1"/>
          </p:cNvGrpSpPr>
          <p:nvPr/>
        </p:nvGrpSpPr>
        <p:grpSpPr bwMode="auto">
          <a:xfrm>
            <a:off x="1517650" y="1831975"/>
            <a:ext cx="831850" cy="831850"/>
            <a:chOff x="10811" y="6265"/>
            <a:chExt cx="2829" cy="2829"/>
          </a:xfrm>
        </p:grpSpPr>
        <p:sp>
          <p:nvSpPr>
            <p:cNvPr id="725263" name="AutoShape 271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264" name="Group 272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265" name="Group 273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266" name="Line 274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67" name="Line 275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68" name="Line 276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69" name="Line 277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0" name="Line 27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1" name="Line 279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2" name="Line 280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3" name="Line 281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4" name="Line 282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5" name="Line 283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276" name="Group 284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277" name="Line 28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8" name="Line 28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79" name="Line 28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0" name="Line 28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1" name="Line 28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2" name="Line 29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3" name="Line 29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4" name="Line 29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5" name="Line 29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286" name="Line 29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287" name="Group 295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288" name="Line 296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89" name="Line 297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0" name="Line 298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1" name="Line 299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2" name="Line 300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3" name="Line 301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4" name="Line 302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5" name="Line 303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296" name="Line 304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297" name="Group 305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298" name="Group 306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299" name="Line 307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00" name="Line 308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01" name="Line 309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02" name="Line 310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03" name="Line 311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304" name="Line 312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05" name="Line 313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06" name="Line 314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07" name="Line 315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308" name="Group 316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309" name="Line 317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0" name="Line 318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1" name="Line 319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2" name="Line 320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3" name="Line 321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4" name="Line 322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5" name="Line 323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6" name="Line 324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17" name="Line 325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318" name="Line 326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19" name="Line 327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0" name="Line 328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1" name="Line 329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2" name="Line 330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3" name="Line 331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4" name="Line 332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5" name="Line 333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26" name="Line 334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327" name="Group 335"/>
          <p:cNvGrpSpPr>
            <a:grpSpLocks noChangeAspect="1"/>
          </p:cNvGrpSpPr>
          <p:nvPr/>
        </p:nvGrpSpPr>
        <p:grpSpPr bwMode="auto">
          <a:xfrm>
            <a:off x="1320800" y="1635125"/>
            <a:ext cx="1223963" cy="1223963"/>
            <a:chOff x="10811" y="6265"/>
            <a:chExt cx="2829" cy="2829"/>
          </a:xfrm>
        </p:grpSpPr>
        <p:sp>
          <p:nvSpPr>
            <p:cNvPr id="725328" name="AutoShape 336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329" name="Group 337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330" name="Group 338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331" name="Line 339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2" name="Line 340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3" name="Line 341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4" name="Line 342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5" name="Line 34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6" name="Line 344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7" name="Line 345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8" name="Line 346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39" name="Line 347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0" name="Line 348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341" name="Group 349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342" name="Line 35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3" name="Line 35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4" name="Line 35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5" name="Line 35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6" name="Line 35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7" name="Line 35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8" name="Line 35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49" name="Line 35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50" name="Line 35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51" name="Line 35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352" name="Group 360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353" name="Line 361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54" name="Line 362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55" name="Line 363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56" name="Line 364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57" name="Line 365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58" name="Line 366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59" name="Line 367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60" name="Line 368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61" name="Line 369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362" name="Group 370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363" name="Group 371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364" name="Line 372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65" name="Line 373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66" name="Line 374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67" name="Line 375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68" name="Line 376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369" name="Line 377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0" name="Line 378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1" name="Line 379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2" name="Line 380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373" name="Group 381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374" name="Line 382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5" name="Line 383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6" name="Line 384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7" name="Line 385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8" name="Line 386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79" name="Line 387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80" name="Line 388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81" name="Line 389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382" name="Line 390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383" name="Line 391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84" name="Line 392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85" name="Line 393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86" name="Line 394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87" name="Line 395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88" name="Line 396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89" name="Line 397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90" name="Line 398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391" name="Line 399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392" name="Group 400"/>
          <p:cNvGrpSpPr>
            <a:grpSpLocks/>
          </p:cNvGrpSpPr>
          <p:nvPr/>
        </p:nvGrpSpPr>
        <p:grpSpPr bwMode="auto">
          <a:xfrm>
            <a:off x="1033463" y="1347788"/>
            <a:ext cx="1800225" cy="1800225"/>
            <a:chOff x="10811" y="6265"/>
            <a:chExt cx="2829" cy="2829"/>
          </a:xfrm>
        </p:grpSpPr>
        <p:sp>
          <p:nvSpPr>
            <p:cNvPr id="725393" name="AutoShape 401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5394" name="Group 402"/>
            <p:cNvGrpSpPr>
              <a:grpSpLocks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5395" name="Group 403"/>
              <p:cNvGrpSpPr>
                <a:grpSpLocks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396" name="Line 404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97" name="Line 405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98" name="Line 406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399" name="Line 407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0" name="Line 408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1" name="Line 409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2" name="Line 410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3" name="Line 411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4" name="Line 412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5" name="Line 413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406" name="Group 414"/>
              <p:cNvGrpSpPr>
                <a:grpSpLocks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5407" name="Line 415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8" name="Line 416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09" name="Line 417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0" name="Line 418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1" name="Line 41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2" name="Line 420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3" name="Line 421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4" name="Line 422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5" name="Line 423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16" name="Line 424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5417" name="Group 425"/>
            <p:cNvGrpSpPr>
              <a:grpSpLocks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5418" name="Line 426"/>
              <p:cNvSpPr>
                <a:spLocks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19" name="Line 427"/>
              <p:cNvSpPr>
                <a:spLocks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0" name="Line 428"/>
              <p:cNvSpPr>
                <a:spLocks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1" name="Line 429"/>
              <p:cNvSpPr>
                <a:spLocks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2" name="Line 430"/>
              <p:cNvSpPr>
                <a:spLocks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3" name="Line 431"/>
              <p:cNvSpPr>
                <a:spLocks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4" name="Line 432"/>
              <p:cNvSpPr>
                <a:spLocks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5" name="Line 433"/>
              <p:cNvSpPr>
                <a:spLocks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26" name="Line 434"/>
              <p:cNvSpPr>
                <a:spLocks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427" name="Group 435"/>
            <p:cNvGrpSpPr>
              <a:grpSpLocks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5428" name="Group 436"/>
              <p:cNvGrpSpPr>
                <a:grpSpLocks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5429" name="Line 437"/>
                <p:cNvSpPr>
                  <a:spLocks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30" name="Line 438"/>
                <p:cNvSpPr>
                  <a:spLocks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31" name="Line 439"/>
                <p:cNvSpPr>
                  <a:spLocks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32" name="Line 440"/>
                <p:cNvSpPr>
                  <a:spLocks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33" name="Line 441"/>
                <p:cNvSpPr>
                  <a:spLocks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5434" name="Line 442"/>
              <p:cNvSpPr>
                <a:spLocks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35" name="Line 443"/>
              <p:cNvSpPr>
                <a:spLocks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36" name="Line 444"/>
              <p:cNvSpPr>
                <a:spLocks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37" name="Line 445"/>
              <p:cNvSpPr>
                <a:spLocks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438" name="Group 446"/>
            <p:cNvGrpSpPr>
              <a:grpSpLocks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5439" name="Line 447"/>
              <p:cNvSpPr>
                <a:spLocks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0" name="Line 448"/>
              <p:cNvSpPr>
                <a:spLocks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1" name="Line 449"/>
              <p:cNvSpPr>
                <a:spLocks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2" name="Line 450"/>
              <p:cNvSpPr>
                <a:spLocks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3" name="Line 451"/>
              <p:cNvSpPr>
                <a:spLocks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4" name="Line 452"/>
              <p:cNvSpPr>
                <a:spLocks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5" name="Line 453"/>
              <p:cNvSpPr>
                <a:spLocks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6" name="Line 454"/>
              <p:cNvSpPr>
                <a:spLocks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447" name="Line 455"/>
              <p:cNvSpPr>
                <a:spLocks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5448" name="Line 456"/>
            <p:cNvSpPr>
              <a:spLocks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49" name="Line 457"/>
            <p:cNvSpPr>
              <a:spLocks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0" name="Line 458"/>
            <p:cNvSpPr>
              <a:spLocks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1" name="Line 459"/>
            <p:cNvSpPr>
              <a:spLocks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2" name="Line 460"/>
            <p:cNvSpPr>
              <a:spLocks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3" name="Line 461"/>
            <p:cNvSpPr>
              <a:spLocks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4" name="Line 462"/>
            <p:cNvSpPr>
              <a:spLocks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5" name="Line 463"/>
            <p:cNvSpPr>
              <a:spLocks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456" name="Line 464"/>
            <p:cNvSpPr>
              <a:spLocks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5457" name="Arc 465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5458" name="Arc 466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5459" name="Arc 467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5460" name="Text Box 468"/>
          <p:cNvSpPr txBox="1">
            <a:spLocks noChangeArrowheads="1"/>
          </p:cNvSpPr>
          <p:nvPr/>
        </p:nvSpPr>
        <p:spPr bwMode="auto">
          <a:xfrm>
            <a:off x="3473450" y="835025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5461" name="Text Box 469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5462" name="Text Box 470"/>
          <p:cNvSpPr txBox="1">
            <a:spLocks noChangeArrowheads="1"/>
          </p:cNvSpPr>
          <p:nvPr/>
        </p:nvSpPr>
        <p:spPr bwMode="auto">
          <a:xfrm>
            <a:off x="6473825" y="3255963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5463" name="AutoShape 471"/>
          <p:cNvSpPr>
            <a:spLocks noChangeArrowheads="1"/>
          </p:cNvSpPr>
          <p:nvPr/>
        </p:nvSpPr>
        <p:spPr bwMode="auto">
          <a:xfrm>
            <a:off x="6142038" y="17557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64" name="AutoShape 472"/>
          <p:cNvSpPr>
            <a:spLocks noChangeArrowheads="1"/>
          </p:cNvSpPr>
          <p:nvPr/>
        </p:nvSpPr>
        <p:spPr bwMode="auto">
          <a:xfrm>
            <a:off x="6092825" y="18065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65" name="AutoShape 473"/>
          <p:cNvSpPr>
            <a:spLocks noChangeArrowheads="1"/>
          </p:cNvSpPr>
          <p:nvPr/>
        </p:nvSpPr>
        <p:spPr bwMode="auto">
          <a:xfrm>
            <a:off x="6042025" y="1855788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66" name="AutoShape 474"/>
          <p:cNvSpPr>
            <a:spLocks noChangeArrowheads="1"/>
          </p:cNvSpPr>
          <p:nvPr/>
        </p:nvSpPr>
        <p:spPr bwMode="auto">
          <a:xfrm>
            <a:off x="5992813" y="1906588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67" name="AutoShape 475"/>
          <p:cNvSpPr>
            <a:spLocks noChangeArrowheads="1"/>
          </p:cNvSpPr>
          <p:nvPr/>
        </p:nvSpPr>
        <p:spPr bwMode="auto">
          <a:xfrm>
            <a:off x="5946775" y="1954213"/>
            <a:ext cx="192088" cy="198437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68" name="AutoShape 476"/>
          <p:cNvSpPr>
            <a:spLocks noChangeArrowheads="1"/>
          </p:cNvSpPr>
          <p:nvPr/>
        </p:nvSpPr>
        <p:spPr bwMode="auto">
          <a:xfrm>
            <a:off x="5897563" y="2005013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69" name="AutoShape 477"/>
          <p:cNvSpPr>
            <a:spLocks noChangeArrowheads="1"/>
          </p:cNvSpPr>
          <p:nvPr/>
        </p:nvSpPr>
        <p:spPr bwMode="auto">
          <a:xfrm>
            <a:off x="5848350" y="20542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70" name="AutoShape 478"/>
          <p:cNvSpPr>
            <a:spLocks noChangeArrowheads="1"/>
          </p:cNvSpPr>
          <p:nvPr/>
        </p:nvSpPr>
        <p:spPr bwMode="auto">
          <a:xfrm>
            <a:off x="5799138" y="21050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71" name="AutoShape 479"/>
          <p:cNvSpPr>
            <a:spLocks noChangeArrowheads="1"/>
          </p:cNvSpPr>
          <p:nvPr/>
        </p:nvSpPr>
        <p:spPr bwMode="auto">
          <a:xfrm>
            <a:off x="5753100" y="21558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5472" name="AutoShape 480"/>
          <p:cNvSpPr>
            <a:spLocks noChangeArrowheads="1"/>
          </p:cNvSpPr>
          <p:nvPr/>
        </p:nvSpPr>
        <p:spPr bwMode="auto">
          <a:xfrm>
            <a:off x="5703888" y="22066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5473" name="Group 481"/>
          <p:cNvGrpSpPr>
            <a:grpSpLocks/>
          </p:cNvGrpSpPr>
          <p:nvPr/>
        </p:nvGrpSpPr>
        <p:grpSpPr bwMode="auto">
          <a:xfrm>
            <a:off x="1022350" y="2566988"/>
            <a:ext cx="1814513" cy="582612"/>
            <a:chOff x="5401" y="4139"/>
            <a:chExt cx="2856" cy="946"/>
          </a:xfrm>
        </p:grpSpPr>
        <p:grpSp>
          <p:nvGrpSpPr>
            <p:cNvPr id="725474" name="Group 482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475" name="Group 483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476" name="Freeform 484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77" name="Freeform 485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478" name="Line 486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479" name="Group 487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480" name="Group 488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481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2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3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4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5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6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7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8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89" name="Line 49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490" name="Group 498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491" name="Group 499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492" name="Line 5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493" name="Line 5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494" name="Line 5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495" name="Line 5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496" name="Line 50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497" name="Line 505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98" name="Line 506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499" name="Line 507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00" name="Line 508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501" name="Line 509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2" name="Line 510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3" name="Line 511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4" name="Line 512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5" name="Line 513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6" name="Line 514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7" name="Line 515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8" name="Line 516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09" name="Line 517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0" name="Line 518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1" name="Line 519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2" name="Line 520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3" name="Line 521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4" name="Line 522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5" name="Line 523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6" name="Line 524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7" name="Line 525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18" name="Line 526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519" name="Group 527"/>
          <p:cNvGrpSpPr>
            <a:grpSpLocks/>
          </p:cNvGrpSpPr>
          <p:nvPr/>
        </p:nvGrpSpPr>
        <p:grpSpPr bwMode="auto">
          <a:xfrm>
            <a:off x="1022350" y="2432050"/>
            <a:ext cx="1814513" cy="582613"/>
            <a:chOff x="5401" y="4139"/>
            <a:chExt cx="2856" cy="946"/>
          </a:xfrm>
        </p:grpSpPr>
        <p:grpSp>
          <p:nvGrpSpPr>
            <p:cNvPr id="725520" name="Group 528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521" name="Group 529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522" name="Freeform 530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523" name="Freeform 531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524" name="Line 532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525" name="Group 533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526" name="Group 534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527" name="Line 5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28" name="Line 5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29" name="Line 5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30" name="Line 5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31" name="Line 5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32" name="Line 5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33" name="Line 5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34" name="Line 5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35" name="Line 5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536" name="Group 544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537" name="Group 545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538" name="Line 5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39" name="Line 5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40" name="Line 5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41" name="Line 5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42" name="Line 5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543" name="Line 551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44" name="Line 552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45" name="Line 553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46" name="Line 554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547" name="Line 555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48" name="Line 556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49" name="Line 557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0" name="Line 558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1" name="Line 559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2" name="Line 560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3" name="Line 561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4" name="Line 562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5" name="Line 563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6" name="Line 564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7" name="Line 565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8" name="Line 566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59" name="Line 567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60" name="Line 568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61" name="Line 569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62" name="Line 570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63" name="Line 571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64" name="Line 572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565" name="Group 573"/>
          <p:cNvGrpSpPr>
            <a:grpSpLocks/>
          </p:cNvGrpSpPr>
          <p:nvPr/>
        </p:nvGrpSpPr>
        <p:grpSpPr bwMode="auto">
          <a:xfrm>
            <a:off x="1022350" y="2297113"/>
            <a:ext cx="1814513" cy="581025"/>
            <a:chOff x="5401" y="4139"/>
            <a:chExt cx="2856" cy="946"/>
          </a:xfrm>
        </p:grpSpPr>
        <p:grpSp>
          <p:nvGrpSpPr>
            <p:cNvPr id="725566" name="Group 574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567" name="Group 575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568" name="Freeform 576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569" name="Freeform 577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570" name="Line 578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571" name="Group 579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572" name="Group 580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573" name="Line 5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74" name="Line 5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75" name="Line 5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76" name="Line 5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77" name="Line 5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78" name="Line 5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79" name="Line 5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80" name="Line 5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81" name="Line 5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582" name="Group 590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583" name="Group 591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584" name="Line 5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85" name="Line 5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86" name="Line 5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87" name="Line 5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588" name="Line 5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589" name="Line 597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90" name="Line 598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91" name="Line 599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592" name="Line 600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593" name="Line 601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94" name="Line 602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95" name="Line 603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96" name="Line 604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97" name="Line 605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98" name="Line 606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599" name="Line 607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0" name="Line 608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1" name="Line 609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2" name="Line 610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3" name="Line 611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4" name="Line 612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5" name="Line 613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6" name="Line 614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7" name="Line 615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8" name="Line 616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09" name="Line 617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10" name="Line 618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611" name="Group 619"/>
          <p:cNvGrpSpPr>
            <a:grpSpLocks/>
          </p:cNvGrpSpPr>
          <p:nvPr/>
        </p:nvGrpSpPr>
        <p:grpSpPr bwMode="auto">
          <a:xfrm>
            <a:off x="1022350" y="2162175"/>
            <a:ext cx="1814513" cy="581025"/>
            <a:chOff x="5401" y="4139"/>
            <a:chExt cx="2856" cy="946"/>
          </a:xfrm>
        </p:grpSpPr>
        <p:grpSp>
          <p:nvGrpSpPr>
            <p:cNvPr id="725612" name="Group 620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613" name="Group 621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614" name="Freeform 622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615" name="Freeform 623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616" name="Line 624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617" name="Group 625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618" name="Group 626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619" name="Line 6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0" name="Line 6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1" name="Line 6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2" name="Line 6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3" name="Line 6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4" name="Line 6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5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6" name="Line 6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27" name="Line 6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628" name="Group 636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629" name="Group 637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630" name="Line 6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31" name="Line 6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32" name="Line 6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33" name="Line 6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34" name="Line 6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635" name="Line 643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36" name="Line 644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37" name="Line 645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38" name="Line 646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639" name="Line 647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0" name="Line 648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1" name="Line 649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2" name="Line 650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3" name="Line 651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4" name="Line 652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5" name="Line 653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6" name="Line 654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7" name="Line 655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8" name="Line 656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49" name="Line 657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0" name="Line 658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1" name="Line 659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2" name="Line 660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3" name="Line 661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4" name="Line 662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5" name="Line 663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56" name="Line 664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657" name="Group 665"/>
          <p:cNvGrpSpPr>
            <a:grpSpLocks/>
          </p:cNvGrpSpPr>
          <p:nvPr/>
        </p:nvGrpSpPr>
        <p:grpSpPr bwMode="auto">
          <a:xfrm>
            <a:off x="1022350" y="2025650"/>
            <a:ext cx="1814513" cy="582613"/>
            <a:chOff x="5401" y="4139"/>
            <a:chExt cx="2856" cy="946"/>
          </a:xfrm>
        </p:grpSpPr>
        <p:grpSp>
          <p:nvGrpSpPr>
            <p:cNvPr id="725658" name="Group 666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659" name="Group 667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660" name="Freeform 668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661" name="Freeform 669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662" name="Line 670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663" name="Group 671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664" name="Group 672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665" name="Line 6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66" name="Line 6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67" name="Line 6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68" name="Line 6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69" name="Line 6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70" name="Line 6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71" name="Line 6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72" name="Line 6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73" name="Line 6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674" name="Group 682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675" name="Group 683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676" name="Line 6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77" name="Line 6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78" name="Line 6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79" name="Line 6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680" name="Line 6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681" name="Line 689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82" name="Line 690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83" name="Line 691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684" name="Line 692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685" name="Line 693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86" name="Line 694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87" name="Line 695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88" name="Line 696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89" name="Line 697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0" name="Line 698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1" name="Line 699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2" name="Line 700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3" name="Line 701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4" name="Line 702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5" name="Line 703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6" name="Line 704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7" name="Line 705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8" name="Line 706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699" name="Line 707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00" name="Line 708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01" name="Line 709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02" name="Line 710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703" name="Group 711"/>
          <p:cNvGrpSpPr>
            <a:grpSpLocks/>
          </p:cNvGrpSpPr>
          <p:nvPr/>
        </p:nvGrpSpPr>
        <p:grpSpPr bwMode="auto">
          <a:xfrm>
            <a:off x="1022350" y="1890713"/>
            <a:ext cx="1814513" cy="582612"/>
            <a:chOff x="5401" y="4139"/>
            <a:chExt cx="2856" cy="946"/>
          </a:xfrm>
        </p:grpSpPr>
        <p:grpSp>
          <p:nvGrpSpPr>
            <p:cNvPr id="725704" name="Group 712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705" name="Group 713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706" name="Freeform 714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707" name="Freeform 715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708" name="Line 716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709" name="Group 717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710" name="Group 718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711" name="Line 7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2" name="Line 7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3" name="Line 7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4" name="Line 7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5" name="Line 7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6" name="Line 7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7" name="Line 7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8" name="Line 7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19" name="Line 7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720" name="Group 728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721" name="Group 729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722" name="Line 7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23" name="Line 7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24" name="Line 7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25" name="Line 7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26" name="Line 7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727" name="Line 735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28" name="Line 736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29" name="Line 737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30" name="Line 738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731" name="Line 739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2" name="Line 740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3" name="Line 741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4" name="Line 742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5" name="Line 743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6" name="Line 744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7" name="Line 745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8" name="Line 746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39" name="Line 747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0" name="Line 748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1" name="Line 749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2" name="Line 750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3" name="Line 751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4" name="Line 752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5" name="Line 753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6" name="Line 754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7" name="Line 755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48" name="Line 756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749" name="Group 757"/>
          <p:cNvGrpSpPr>
            <a:grpSpLocks/>
          </p:cNvGrpSpPr>
          <p:nvPr/>
        </p:nvGrpSpPr>
        <p:grpSpPr bwMode="auto">
          <a:xfrm>
            <a:off x="1022350" y="1755775"/>
            <a:ext cx="1814513" cy="581025"/>
            <a:chOff x="5401" y="4139"/>
            <a:chExt cx="2856" cy="946"/>
          </a:xfrm>
        </p:grpSpPr>
        <p:grpSp>
          <p:nvGrpSpPr>
            <p:cNvPr id="725750" name="Group 758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751" name="Group 759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752" name="Freeform 760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753" name="Freeform 761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754" name="Line 762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755" name="Group 763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756" name="Group 764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757" name="Line 7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58" name="Line 7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59" name="Line 7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60" name="Line 7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61" name="Line 7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62" name="Line 7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63" name="Line 7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64" name="Line 7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65" name="Line 7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766" name="Group 774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767" name="Group 775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768" name="Line 7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69" name="Line 7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70" name="Line 7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71" name="Line 7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772" name="Line 7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773" name="Line 781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74" name="Line 782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75" name="Line 783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776" name="Line 784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777" name="Line 785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78" name="Line 786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79" name="Line 787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0" name="Line 788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1" name="Line 789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2" name="Line 790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3" name="Line 791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4" name="Line 792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5" name="Line 793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6" name="Line 794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7" name="Line 795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8" name="Line 796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89" name="Line 797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90" name="Line 798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91" name="Line 799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92" name="Line 800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93" name="Line 801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794" name="Line 802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795" name="Group 803"/>
          <p:cNvGrpSpPr>
            <a:grpSpLocks/>
          </p:cNvGrpSpPr>
          <p:nvPr/>
        </p:nvGrpSpPr>
        <p:grpSpPr bwMode="auto">
          <a:xfrm>
            <a:off x="1022350" y="1620838"/>
            <a:ext cx="1814513" cy="581025"/>
            <a:chOff x="5401" y="4139"/>
            <a:chExt cx="2856" cy="946"/>
          </a:xfrm>
        </p:grpSpPr>
        <p:grpSp>
          <p:nvGrpSpPr>
            <p:cNvPr id="725796" name="Group 804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797" name="Group 805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798" name="Freeform 806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799" name="Freeform 807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800" name="Line 808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801" name="Group 809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802" name="Group 810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803" name="Line 8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04" name="Line 8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05" name="Line 8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06" name="Line 8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07" name="Line 8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08" name="Line 8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09" name="Line 8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10" name="Line 8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11" name="Line 8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812" name="Group 820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813" name="Group 821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814" name="Line 8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15" name="Line 8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16" name="Line 8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17" name="Line 8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18" name="Line 8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819" name="Line 827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20" name="Line 828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21" name="Line 829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22" name="Line 830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823" name="Line 831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24" name="Line 832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25" name="Line 833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26" name="Line 834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27" name="Line 835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28" name="Line 836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29" name="Line 837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0" name="Line 838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1" name="Line 839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2" name="Line 840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3" name="Line 841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4" name="Line 842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5" name="Line 843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6" name="Line 844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7" name="Line 845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8" name="Line 846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39" name="Line 847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40" name="Line 848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841" name="Group 849"/>
          <p:cNvGrpSpPr>
            <a:grpSpLocks/>
          </p:cNvGrpSpPr>
          <p:nvPr/>
        </p:nvGrpSpPr>
        <p:grpSpPr bwMode="auto">
          <a:xfrm>
            <a:off x="1022350" y="1484313"/>
            <a:ext cx="1814513" cy="582612"/>
            <a:chOff x="5401" y="4139"/>
            <a:chExt cx="2856" cy="946"/>
          </a:xfrm>
        </p:grpSpPr>
        <p:grpSp>
          <p:nvGrpSpPr>
            <p:cNvPr id="725842" name="Group 850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843" name="Group 851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844" name="Freeform 852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845" name="Freeform 853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846" name="Line 854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847" name="Group 855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848" name="Group 856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849" name="Line 8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0" name="Line 8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1" name="Line 8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2" name="Line 8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3" name="Line 8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4" name="Line 8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5" name="Line 8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6" name="Line 8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57" name="Line 8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858" name="Group 866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859" name="Group 867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860" name="Line 8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61" name="Line 8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62" name="Line 8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63" name="Line 8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864" name="Line 87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865" name="Line 873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66" name="Line 874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67" name="Line 875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68" name="Line 876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869" name="Line 877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0" name="Line 878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1" name="Line 879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2" name="Line 880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3" name="Line 881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4" name="Line 882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5" name="Line 883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6" name="Line 884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7" name="Line 885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8" name="Line 886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79" name="Line 887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0" name="Line 888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1" name="Line 889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2" name="Line 890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3" name="Line 891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4" name="Line 892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5" name="Line 893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886" name="Line 894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887" name="Group 895"/>
          <p:cNvGrpSpPr>
            <a:grpSpLocks/>
          </p:cNvGrpSpPr>
          <p:nvPr/>
        </p:nvGrpSpPr>
        <p:grpSpPr bwMode="auto">
          <a:xfrm>
            <a:off x="1022350" y="1349375"/>
            <a:ext cx="1814513" cy="582613"/>
            <a:chOff x="5401" y="4139"/>
            <a:chExt cx="2856" cy="946"/>
          </a:xfrm>
        </p:grpSpPr>
        <p:grpSp>
          <p:nvGrpSpPr>
            <p:cNvPr id="725888" name="Group 896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5889" name="Group 897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5890" name="Freeform 898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891" name="Freeform 899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892" name="Line 900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893" name="Group 901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5894" name="Group 902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5895" name="Line 9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96" name="Line 9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97" name="Line 9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98" name="Line 9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899" name="Line 9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00" name="Line 9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01" name="Line 9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02" name="Line 9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03" name="Line 9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5904" name="Group 912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5905" name="Group 913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5906" name="Line 9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907" name="Line 9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908" name="Line 9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909" name="Line 9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5910" name="Line 91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5911" name="Line 919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12" name="Line 920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13" name="Line 921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5914" name="Line 922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5915" name="Line 923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16" name="Line 924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17" name="Line 925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18" name="Line 926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19" name="Line 927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0" name="Line 928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1" name="Line 929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2" name="Line 930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3" name="Line 931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4" name="Line 932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5" name="Line 933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6" name="Line 934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7" name="Line 935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8" name="Line 936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29" name="Line 937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30" name="Line 938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31" name="Line 939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5932" name="Line 940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5933" name="Group 941"/>
          <p:cNvGrpSpPr>
            <a:grpSpLocks/>
          </p:cNvGrpSpPr>
          <p:nvPr/>
        </p:nvGrpSpPr>
        <p:grpSpPr bwMode="auto">
          <a:xfrm>
            <a:off x="3794125" y="5060950"/>
            <a:ext cx="625475" cy="595313"/>
            <a:chOff x="9648" y="1225"/>
            <a:chExt cx="986" cy="1020"/>
          </a:xfrm>
        </p:grpSpPr>
        <p:grpSp>
          <p:nvGrpSpPr>
            <p:cNvPr id="725934" name="Group 942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5935" name="Freeform 943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936" name="Line 944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937" name="Freeform 945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938" name="Group 946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5939" name="Group 947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5940" name="Line 9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41" name="Line 9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42" name="Group 950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5943" name="Line 9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44" name="Line 9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45" name="Group 953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5946" name="Line 9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47" name="Line 9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48" name="Group 956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5949" name="Line 9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50" name="Line 9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51" name="Group 959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5952" name="Line 9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53" name="Line 9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54" name="Group 962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5955" name="Line 9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56" name="Line 9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57" name="Group 965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5958" name="Line 9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59" name="Line 9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60" name="Group 968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5961" name="Line 9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62" name="Line 9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63" name="Group 971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5964" name="Line 97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65" name="Line 97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5966" name="Group 974"/>
          <p:cNvGrpSpPr>
            <a:grpSpLocks/>
          </p:cNvGrpSpPr>
          <p:nvPr/>
        </p:nvGrpSpPr>
        <p:grpSpPr bwMode="auto">
          <a:xfrm>
            <a:off x="3927475" y="5060950"/>
            <a:ext cx="625475" cy="595313"/>
            <a:chOff x="9648" y="1225"/>
            <a:chExt cx="986" cy="1020"/>
          </a:xfrm>
        </p:grpSpPr>
        <p:grpSp>
          <p:nvGrpSpPr>
            <p:cNvPr id="725967" name="Group 975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5968" name="Freeform 976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969" name="Line 977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5970" name="Freeform 978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5971" name="Group 979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5972" name="Group 980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5973" name="Line 98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74" name="Line 98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75" name="Group 983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5976" name="Line 98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77" name="Line 98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78" name="Group 986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5979" name="Line 98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80" name="Line 98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81" name="Group 989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5982" name="Line 99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83" name="Line 99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84" name="Group 992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5985" name="Line 99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86" name="Line 99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87" name="Group 995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5988" name="Line 99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89" name="Line 99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90" name="Group 998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5991" name="Line 99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92" name="Line 100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93" name="Group 1001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5994" name="Line 100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95" name="Line 100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5996" name="Group 1004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5997" name="Line 100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5998" name="Line 100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5999" name="Group 1007"/>
          <p:cNvGrpSpPr>
            <a:grpSpLocks/>
          </p:cNvGrpSpPr>
          <p:nvPr/>
        </p:nvGrpSpPr>
        <p:grpSpPr bwMode="auto">
          <a:xfrm>
            <a:off x="4060825" y="5060950"/>
            <a:ext cx="625475" cy="595313"/>
            <a:chOff x="9648" y="1225"/>
            <a:chExt cx="986" cy="1020"/>
          </a:xfrm>
        </p:grpSpPr>
        <p:grpSp>
          <p:nvGrpSpPr>
            <p:cNvPr id="726000" name="Group 1008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001" name="Freeform 1009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002" name="Line 1010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003" name="Freeform 1011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004" name="Group 1012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005" name="Group 1013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006" name="Line 101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07" name="Line 101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08" name="Group 1016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009" name="Line 101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10" name="Line 101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11" name="Group 1019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012" name="Line 102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13" name="Line 102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14" name="Group 1022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015" name="Line 102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16" name="Line 102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17" name="Group 1025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018" name="Line 102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19" name="Line 102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20" name="Group 1028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021" name="Line 102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22" name="Line 103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23" name="Group 1031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024" name="Line 103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25" name="Line 103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26" name="Group 1034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027" name="Line 103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28" name="Line 103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29" name="Group 1037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030" name="Line 103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31" name="Line 103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032" name="Group 1040"/>
          <p:cNvGrpSpPr>
            <a:grpSpLocks/>
          </p:cNvGrpSpPr>
          <p:nvPr/>
        </p:nvGrpSpPr>
        <p:grpSpPr bwMode="auto">
          <a:xfrm>
            <a:off x="4194175" y="5060950"/>
            <a:ext cx="625475" cy="595313"/>
            <a:chOff x="9648" y="1225"/>
            <a:chExt cx="986" cy="1020"/>
          </a:xfrm>
        </p:grpSpPr>
        <p:grpSp>
          <p:nvGrpSpPr>
            <p:cNvPr id="726033" name="Group 1041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034" name="Freeform 1042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035" name="Line 1043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036" name="Freeform 1044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037" name="Group 1045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038" name="Group 1046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039" name="Line 10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40" name="Line 10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41" name="Group 1049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042" name="Line 10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43" name="Line 10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44" name="Group 1052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045" name="Line 10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46" name="Line 10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47" name="Group 1055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048" name="Line 10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49" name="Line 10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50" name="Group 1058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051" name="Line 10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52" name="Line 10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53" name="Group 1061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054" name="Line 10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55" name="Line 10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56" name="Group 1064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057" name="Line 10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58" name="Line 10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59" name="Group 1067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060" name="Line 10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61" name="Line 10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62" name="Group 1070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063" name="Line 107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64" name="Line 107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065" name="Group 1073"/>
          <p:cNvGrpSpPr>
            <a:grpSpLocks/>
          </p:cNvGrpSpPr>
          <p:nvPr/>
        </p:nvGrpSpPr>
        <p:grpSpPr bwMode="auto">
          <a:xfrm>
            <a:off x="4327525" y="5060950"/>
            <a:ext cx="625475" cy="595313"/>
            <a:chOff x="9648" y="1225"/>
            <a:chExt cx="986" cy="1020"/>
          </a:xfrm>
        </p:grpSpPr>
        <p:grpSp>
          <p:nvGrpSpPr>
            <p:cNvPr id="726066" name="Group 1074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067" name="Freeform 1075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068" name="Line 1076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069" name="Freeform 1077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070" name="Group 1078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071" name="Group 1079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072" name="Line 108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73" name="Line 108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74" name="Group 1082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075" name="Line 108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76" name="Line 108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77" name="Group 1085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078" name="Line 108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79" name="Line 108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80" name="Group 1088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081" name="Line 108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82" name="Line 109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83" name="Group 1091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084" name="Line 109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85" name="Line 109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86" name="Group 1094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087" name="Line 109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88" name="Line 109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89" name="Group 1097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090" name="Line 109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91" name="Line 109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92" name="Group 1100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093" name="Line 110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94" name="Line 110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095" name="Group 1103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096" name="Line 110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097" name="Line 110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098" name="Group 1106"/>
          <p:cNvGrpSpPr>
            <a:grpSpLocks/>
          </p:cNvGrpSpPr>
          <p:nvPr/>
        </p:nvGrpSpPr>
        <p:grpSpPr bwMode="auto">
          <a:xfrm>
            <a:off x="4460875" y="5064125"/>
            <a:ext cx="625475" cy="595313"/>
            <a:chOff x="9648" y="1225"/>
            <a:chExt cx="986" cy="1020"/>
          </a:xfrm>
        </p:grpSpPr>
        <p:grpSp>
          <p:nvGrpSpPr>
            <p:cNvPr id="726099" name="Group 1107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100" name="Freeform 1108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101" name="Line 1109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102" name="Freeform 1110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103" name="Group 1111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104" name="Group 1112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105" name="Line 111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06" name="Line 111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07" name="Group 1115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108" name="Line 111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09" name="Line 111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10" name="Group 1118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111" name="Line 111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12" name="Line 112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13" name="Group 1121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114" name="Line 112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15" name="Line 112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16" name="Group 1124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117" name="Line 112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18" name="Line 112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19" name="Group 1127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120" name="Line 112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21" name="Line 112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22" name="Group 1130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123" name="Line 113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24" name="Line 113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25" name="Group 1133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126" name="Line 113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27" name="Line 113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28" name="Group 1136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129" name="Line 113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30" name="Line 113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131" name="Group 1139"/>
          <p:cNvGrpSpPr>
            <a:grpSpLocks/>
          </p:cNvGrpSpPr>
          <p:nvPr/>
        </p:nvGrpSpPr>
        <p:grpSpPr bwMode="auto">
          <a:xfrm>
            <a:off x="4594225" y="5064125"/>
            <a:ext cx="625475" cy="595313"/>
            <a:chOff x="9648" y="1225"/>
            <a:chExt cx="986" cy="1020"/>
          </a:xfrm>
        </p:grpSpPr>
        <p:grpSp>
          <p:nvGrpSpPr>
            <p:cNvPr id="726132" name="Group 1140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133" name="Freeform 1141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134" name="Line 1142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135" name="Freeform 1143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136" name="Group 1144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137" name="Group 1145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138" name="Line 114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39" name="Line 114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40" name="Group 1148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141" name="Line 114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42" name="Line 115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43" name="Group 1151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144" name="Line 11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45" name="Line 11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46" name="Group 1154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147" name="Line 11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48" name="Line 11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49" name="Group 1157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150" name="Line 11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51" name="Line 11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52" name="Group 1160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153" name="Line 11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54" name="Line 11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55" name="Group 1163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156" name="Line 11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57" name="Line 11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58" name="Group 1166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159" name="Line 11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60" name="Line 11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61" name="Group 1169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162" name="Line 11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63" name="Line 11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164" name="Group 1172"/>
          <p:cNvGrpSpPr>
            <a:grpSpLocks/>
          </p:cNvGrpSpPr>
          <p:nvPr/>
        </p:nvGrpSpPr>
        <p:grpSpPr bwMode="auto">
          <a:xfrm>
            <a:off x="4727575" y="5064125"/>
            <a:ext cx="625475" cy="595313"/>
            <a:chOff x="9648" y="1225"/>
            <a:chExt cx="986" cy="1020"/>
          </a:xfrm>
        </p:grpSpPr>
        <p:grpSp>
          <p:nvGrpSpPr>
            <p:cNvPr id="726165" name="Group 1173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166" name="Freeform 1174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167" name="Line 1175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168" name="Freeform 1176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169" name="Group 1177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170" name="Group 1178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171" name="Line 117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72" name="Line 118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73" name="Group 1181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174" name="Line 118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75" name="Line 118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76" name="Group 1184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177" name="Line 118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78" name="Line 118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79" name="Group 1187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180" name="Line 11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81" name="Line 11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82" name="Group 1190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183" name="Line 11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84" name="Line 11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85" name="Group 1193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186" name="Line 11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87" name="Line 11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88" name="Group 1196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189" name="Line 11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90" name="Line 11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91" name="Group 1199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192" name="Line 12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93" name="Line 12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194" name="Group 1202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195" name="Line 12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196" name="Line 12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197" name="Group 1205"/>
          <p:cNvGrpSpPr>
            <a:grpSpLocks/>
          </p:cNvGrpSpPr>
          <p:nvPr/>
        </p:nvGrpSpPr>
        <p:grpSpPr bwMode="auto">
          <a:xfrm>
            <a:off x="4860925" y="5064125"/>
            <a:ext cx="625475" cy="595313"/>
            <a:chOff x="9648" y="1225"/>
            <a:chExt cx="986" cy="1020"/>
          </a:xfrm>
        </p:grpSpPr>
        <p:grpSp>
          <p:nvGrpSpPr>
            <p:cNvPr id="726198" name="Group 1206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199" name="Freeform 1207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200" name="Line 1208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201" name="Freeform 1209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202" name="Group 1210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203" name="Group 1211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204" name="Line 121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05" name="Line 121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06" name="Group 1214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207" name="Line 121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08" name="Line 121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09" name="Group 1217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210" name="Line 121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11" name="Line 121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12" name="Group 1220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213" name="Line 122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14" name="Line 122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15" name="Group 1223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216" name="Line 122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17" name="Line 122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18" name="Group 1226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219" name="Line 122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20" name="Line 122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21" name="Group 1229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222" name="Line 123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23" name="Line 123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24" name="Group 1232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225" name="Line 123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26" name="Line 123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27" name="Group 1235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228" name="Line 123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29" name="Line 123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230" name="Group 1238"/>
          <p:cNvGrpSpPr>
            <a:grpSpLocks/>
          </p:cNvGrpSpPr>
          <p:nvPr/>
        </p:nvGrpSpPr>
        <p:grpSpPr bwMode="auto">
          <a:xfrm>
            <a:off x="4994275" y="5064125"/>
            <a:ext cx="625475" cy="595313"/>
            <a:chOff x="9648" y="1225"/>
            <a:chExt cx="986" cy="1020"/>
          </a:xfrm>
        </p:grpSpPr>
        <p:grpSp>
          <p:nvGrpSpPr>
            <p:cNvPr id="726231" name="Group 1239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6232" name="Freeform 1240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233" name="Line 1241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6234" name="Freeform 1242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6235" name="Group 1243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6236" name="Group 1244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6237" name="Line 124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38" name="Line 124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39" name="Group 1247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6240" name="Line 12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41" name="Line 12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42" name="Group 1250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6243" name="Line 12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44" name="Line 12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45" name="Group 1253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6246" name="Line 12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47" name="Line 12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48" name="Group 1256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6249" name="Line 12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50" name="Line 12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51" name="Group 1259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6252" name="Line 12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53" name="Line 12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54" name="Group 1262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6255" name="Line 12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56" name="Line 12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57" name="Group 1265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6258" name="Line 12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59" name="Line 12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6260" name="Group 1268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6261" name="Line 12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6262" name="Line 12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6263" name="Group 1271"/>
          <p:cNvGrpSpPr>
            <a:grpSpLocks/>
          </p:cNvGrpSpPr>
          <p:nvPr/>
        </p:nvGrpSpPr>
        <p:grpSpPr bwMode="auto">
          <a:xfrm>
            <a:off x="1208088" y="835025"/>
            <a:ext cx="6705600" cy="4521200"/>
            <a:chOff x="761" y="526"/>
            <a:chExt cx="4224" cy="2848"/>
          </a:xfrm>
        </p:grpSpPr>
        <p:sp>
          <p:nvSpPr>
            <p:cNvPr id="726264" name="Arc 1272"/>
            <p:cNvSpPr>
              <a:spLocks/>
            </p:cNvSpPr>
            <p:nvPr/>
          </p:nvSpPr>
          <p:spPr bwMode="auto">
            <a:xfrm>
              <a:off x="1826" y="912"/>
              <a:ext cx="1817" cy="1335"/>
            </a:xfrm>
            <a:custGeom>
              <a:avLst/>
              <a:gdLst>
                <a:gd name="G0" fmla="+- 16663 0 0"/>
                <a:gd name="G1" fmla="+- 21600 0 0"/>
                <a:gd name="G2" fmla="+- 21600 0 0"/>
                <a:gd name="T0" fmla="*/ 0 w 29424"/>
                <a:gd name="T1" fmla="*/ 7856 h 21600"/>
                <a:gd name="T2" fmla="*/ 29424 w 29424"/>
                <a:gd name="T3" fmla="*/ 4172 h 21600"/>
                <a:gd name="T4" fmla="*/ 16663 w 2942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424" h="21600" fill="none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</a:path>
                <a:path w="29424" h="21600" stroke="0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  <a:lnTo>
                    <a:pt x="16663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6265" name="Arc 1273"/>
            <p:cNvSpPr>
              <a:spLocks/>
            </p:cNvSpPr>
            <p:nvPr/>
          </p:nvSpPr>
          <p:spPr bwMode="auto">
            <a:xfrm>
              <a:off x="1527" y="1997"/>
              <a:ext cx="1335" cy="1377"/>
            </a:xfrm>
            <a:custGeom>
              <a:avLst/>
              <a:gdLst>
                <a:gd name="G0" fmla="+- 21600 0 0"/>
                <a:gd name="G1" fmla="+- 4121 0 0"/>
                <a:gd name="G2" fmla="+- 21600 0 0"/>
                <a:gd name="T0" fmla="*/ 9898 w 21600"/>
                <a:gd name="T1" fmla="*/ 22277 h 22277"/>
                <a:gd name="T2" fmla="*/ 397 w 21600"/>
                <a:gd name="T3" fmla="*/ 0 h 22277"/>
                <a:gd name="T4" fmla="*/ 21600 w 21600"/>
                <a:gd name="T5" fmla="*/ 4121 h 2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277" fill="none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</a:path>
                <a:path w="21600" h="22277" stroke="0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  <a:lnTo>
                    <a:pt x="21600" y="412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6266" name="Arc 1274"/>
            <p:cNvSpPr>
              <a:spLocks/>
            </p:cNvSpPr>
            <p:nvPr/>
          </p:nvSpPr>
          <p:spPr bwMode="auto">
            <a:xfrm>
              <a:off x="2853" y="1554"/>
              <a:ext cx="1334" cy="1687"/>
            </a:xfrm>
            <a:custGeom>
              <a:avLst/>
              <a:gdLst>
                <a:gd name="G0" fmla="+- 0 0 0"/>
                <a:gd name="G1" fmla="+- 11181 0 0"/>
                <a:gd name="G2" fmla="+- 21600 0 0"/>
                <a:gd name="T0" fmla="*/ 18481 w 21600"/>
                <a:gd name="T1" fmla="*/ 0 h 27307"/>
                <a:gd name="T2" fmla="*/ 14371 w 21600"/>
                <a:gd name="T3" fmla="*/ 27307 h 27307"/>
                <a:gd name="T4" fmla="*/ 0 w 21600"/>
                <a:gd name="T5" fmla="*/ 11181 h 27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7307" fill="none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</a:path>
                <a:path w="21600" h="27307" stroke="0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  <a:lnTo>
                    <a:pt x="0" y="1118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6267" name="Text Box 1275"/>
            <p:cNvSpPr txBox="1">
              <a:spLocks noChangeArrowheads="1"/>
            </p:cNvSpPr>
            <p:nvPr/>
          </p:nvSpPr>
          <p:spPr bwMode="auto">
            <a:xfrm>
              <a:off x="2188" y="526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6268" name="Text Box 1276"/>
            <p:cNvSpPr txBox="1">
              <a:spLocks noChangeArrowheads="1"/>
            </p:cNvSpPr>
            <p:nvPr/>
          </p:nvSpPr>
          <p:spPr bwMode="auto">
            <a:xfrm>
              <a:off x="761" y="2582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6269" name="Text Box 1277"/>
            <p:cNvSpPr txBox="1">
              <a:spLocks noChangeArrowheads="1"/>
            </p:cNvSpPr>
            <p:nvPr/>
          </p:nvSpPr>
          <p:spPr bwMode="auto">
            <a:xfrm>
              <a:off x="4078" y="2051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</p:grpSp>
      <p:grpSp>
        <p:nvGrpSpPr>
          <p:cNvPr id="726270" name="Group 1278"/>
          <p:cNvGrpSpPr>
            <a:grpSpLocks noChangeAspect="1"/>
          </p:cNvGrpSpPr>
          <p:nvPr/>
        </p:nvGrpSpPr>
        <p:grpSpPr bwMode="auto">
          <a:xfrm>
            <a:off x="1963738" y="2132013"/>
            <a:ext cx="100012" cy="57150"/>
            <a:chOff x="2117" y="1633"/>
            <a:chExt cx="2004" cy="1139"/>
          </a:xfrm>
        </p:grpSpPr>
        <p:sp>
          <p:nvSpPr>
            <p:cNvPr id="726271" name="Freeform 1279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2" name="Freeform 1280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3" name="Freeform 1281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4" name="Freeform 1282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5" name="Freeform 1283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6" name="Freeform 1284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7" name="Freeform 1285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8" name="Freeform 1286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79" name="Freeform 1287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0" name="Freeform 1288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1" name="Freeform 1289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2" name="Freeform 1290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283" name="Group 1291"/>
          <p:cNvGrpSpPr>
            <a:grpSpLocks noChangeAspect="1"/>
          </p:cNvGrpSpPr>
          <p:nvPr/>
        </p:nvGrpSpPr>
        <p:grpSpPr bwMode="auto">
          <a:xfrm>
            <a:off x="1976438" y="2030413"/>
            <a:ext cx="204787" cy="115887"/>
            <a:chOff x="2117" y="1633"/>
            <a:chExt cx="2004" cy="1139"/>
          </a:xfrm>
        </p:grpSpPr>
        <p:sp>
          <p:nvSpPr>
            <p:cNvPr id="726284" name="Freeform 129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5" name="Freeform 129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6" name="Freeform 129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7" name="Freeform 129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8" name="Freeform 129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89" name="Freeform 129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0" name="Freeform 129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1" name="Freeform 129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2" name="Freeform 130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3" name="Freeform 130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4" name="Freeform 130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5" name="Freeform 130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296" name="Group 1304"/>
          <p:cNvGrpSpPr>
            <a:grpSpLocks noChangeAspect="1"/>
          </p:cNvGrpSpPr>
          <p:nvPr/>
        </p:nvGrpSpPr>
        <p:grpSpPr bwMode="auto">
          <a:xfrm>
            <a:off x="2001838" y="1827213"/>
            <a:ext cx="406400" cy="230187"/>
            <a:chOff x="2117" y="1633"/>
            <a:chExt cx="2004" cy="1139"/>
          </a:xfrm>
        </p:grpSpPr>
        <p:sp>
          <p:nvSpPr>
            <p:cNvPr id="726297" name="Freeform 1305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8" name="Freeform 1306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299" name="Freeform 1307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0" name="Freeform 1308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1" name="Freeform 1309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2" name="Freeform 1310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3" name="Freeform 1311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4" name="Freeform 1312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5" name="Freeform 1313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6" name="Freeform 1314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7" name="Freeform 1315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08" name="Freeform 1316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09" name="Group 1317"/>
          <p:cNvGrpSpPr>
            <a:grpSpLocks noChangeAspect="1"/>
          </p:cNvGrpSpPr>
          <p:nvPr/>
        </p:nvGrpSpPr>
        <p:grpSpPr bwMode="auto">
          <a:xfrm>
            <a:off x="2065338" y="1560513"/>
            <a:ext cx="604837" cy="341312"/>
            <a:chOff x="2117" y="1633"/>
            <a:chExt cx="2004" cy="1139"/>
          </a:xfrm>
        </p:grpSpPr>
        <p:sp>
          <p:nvSpPr>
            <p:cNvPr id="726310" name="Freeform 1318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1" name="Freeform 1319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2" name="Freeform 1320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3" name="Freeform 1321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4" name="Freeform 1322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5" name="Freeform 1323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6" name="Freeform 1324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7" name="Freeform 1325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8" name="Freeform 1326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19" name="Freeform 1327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0" name="Freeform 1328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1" name="Freeform 1329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22" name="Group 1330"/>
          <p:cNvGrpSpPr>
            <a:grpSpLocks noChangeAspect="1"/>
          </p:cNvGrpSpPr>
          <p:nvPr/>
        </p:nvGrpSpPr>
        <p:grpSpPr bwMode="auto">
          <a:xfrm>
            <a:off x="2217738" y="1179513"/>
            <a:ext cx="806450" cy="455612"/>
            <a:chOff x="2117" y="1633"/>
            <a:chExt cx="2004" cy="1139"/>
          </a:xfrm>
        </p:grpSpPr>
        <p:sp>
          <p:nvSpPr>
            <p:cNvPr id="726323" name="Freeform 133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4" name="Freeform 133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5" name="Freeform 133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6" name="Freeform 133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7" name="Freeform 133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8" name="Freeform 133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29" name="Freeform 133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0" name="Freeform 133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1" name="Freeform 133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2" name="Freeform 134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3" name="Freeform 134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4" name="Freeform 134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35" name="Group 1343"/>
          <p:cNvGrpSpPr>
            <a:grpSpLocks noChangeAspect="1"/>
          </p:cNvGrpSpPr>
          <p:nvPr/>
        </p:nvGrpSpPr>
        <p:grpSpPr bwMode="auto">
          <a:xfrm>
            <a:off x="2497138" y="684213"/>
            <a:ext cx="1014412" cy="576262"/>
            <a:chOff x="2117" y="1633"/>
            <a:chExt cx="2004" cy="1139"/>
          </a:xfrm>
        </p:grpSpPr>
        <p:sp>
          <p:nvSpPr>
            <p:cNvPr id="726336" name="Freeform 1344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7" name="Freeform 1345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8" name="Freeform 1346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39" name="Freeform 1347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0" name="Freeform 1348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1" name="Freeform 1349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2" name="Freeform 1350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3" name="Freeform 1351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4" name="Freeform 1352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5" name="Freeform 1353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6" name="Freeform 1354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47" name="Freeform 1355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48" name="Group 1356"/>
          <p:cNvGrpSpPr>
            <a:grpSpLocks noChangeAspect="1"/>
          </p:cNvGrpSpPr>
          <p:nvPr/>
        </p:nvGrpSpPr>
        <p:grpSpPr bwMode="auto">
          <a:xfrm>
            <a:off x="1925638" y="2347913"/>
            <a:ext cx="100012" cy="57150"/>
            <a:chOff x="2117" y="1633"/>
            <a:chExt cx="2004" cy="1139"/>
          </a:xfrm>
        </p:grpSpPr>
        <p:sp>
          <p:nvSpPr>
            <p:cNvPr id="726349" name="Freeform 1357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0" name="Freeform 1358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1" name="Freeform 1359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2" name="Freeform 1360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3" name="Freeform 1361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4" name="Freeform 1362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5" name="Freeform 1363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6" name="Freeform 1364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7" name="Freeform 1365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8" name="Freeform 1366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59" name="Freeform 1367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0" name="Freeform 1368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61" name="Group 1369"/>
          <p:cNvGrpSpPr>
            <a:grpSpLocks noChangeAspect="1"/>
          </p:cNvGrpSpPr>
          <p:nvPr/>
        </p:nvGrpSpPr>
        <p:grpSpPr bwMode="auto">
          <a:xfrm>
            <a:off x="1976438" y="2360613"/>
            <a:ext cx="204787" cy="115887"/>
            <a:chOff x="2117" y="1633"/>
            <a:chExt cx="2004" cy="1139"/>
          </a:xfrm>
        </p:grpSpPr>
        <p:sp>
          <p:nvSpPr>
            <p:cNvPr id="726362" name="Freeform 1370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3" name="Freeform 1371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4" name="Freeform 1372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5" name="Freeform 1373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6" name="Freeform 1374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7" name="Freeform 1375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8" name="Freeform 1376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69" name="Freeform 1377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0" name="Freeform 1378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1" name="Freeform 1379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2" name="Freeform 1380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3" name="Freeform 1381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74" name="Group 1382"/>
          <p:cNvGrpSpPr>
            <a:grpSpLocks noChangeAspect="1"/>
          </p:cNvGrpSpPr>
          <p:nvPr/>
        </p:nvGrpSpPr>
        <p:grpSpPr bwMode="auto">
          <a:xfrm>
            <a:off x="2065338" y="2411413"/>
            <a:ext cx="406400" cy="230187"/>
            <a:chOff x="2117" y="1633"/>
            <a:chExt cx="2004" cy="1139"/>
          </a:xfrm>
        </p:grpSpPr>
        <p:sp>
          <p:nvSpPr>
            <p:cNvPr id="726375" name="Freeform 1383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6" name="Freeform 1384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7" name="Freeform 1385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8" name="Freeform 1386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79" name="Freeform 1387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0" name="Freeform 1388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1" name="Freeform 1389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2" name="Freeform 1390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3" name="Freeform 1391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4" name="Freeform 1392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5" name="Freeform 1393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6" name="Freeform 1394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387" name="Group 1395"/>
          <p:cNvGrpSpPr>
            <a:grpSpLocks noChangeAspect="1"/>
          </p:cNvGrpSpPr>
          <p:nvPr/>
        </p:nvGrpSpPr>
        <p:grpSpPr bwMode="auto">
          <a:xfrm>
            <a:off x="2319338" y="2487613"/>
            <a:ext cx="604837" cy="341312"/>
            <a:chOff x="2117" y="1633"/>
            <a:chExt cx="2004" cy="1139"/>
          </a:xfrm>
        </p:grpSpPr>
        <p:sp>
          <p:nvSpPr>
            <p:cNvPr id="726388" name="Freeform 1396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89" name="Freeform 1397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0" name="Freeform 1398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1" name="Freeform 1399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2" name="Freeform 1400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3" name="Freeform 1401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4" name="Freeform 1402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5" name="Freeform 1403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6" name="Freeform 1404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7" name="Freeform 1405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8" name="Freeform 1406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399" name="Freeform 1407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400" name="Group 1408"/>
          <p:cNvGrpSpPr>
            <a:grpSpLocks noChangeAspect="1"/>
          </p:cNvGrpSpPr>
          <p:nvPr/>
        </p:nvGrpSpPr>
        <p:grpSpPr bwMode="auto">
          <a:xfrm>
            <a:off x="2738438" y="2589213"/>
            <a:ext cx="806450" cy="455612"/>
            <a:chOff x="2117" y="1633"/>
            <a:chExt cx="2004" cy="1139"/>
          </a:xfrm>
        </p:grpSpPr>
        <p:sp>
          <p:nvSpPr>
            <p:cNvPr id="726401" name="Freeform 1409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2" name="Freeform 1410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3" name="Freeform 1411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4" name="Freeform 1412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5" name="Freeform 1413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6" name="Freeform 1414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7" name="Freeform 1415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8" name="Freeform 1416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09" name="Freeform 1417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0" name="Freeform 1418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1" name="Freeform 1419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2" name="Freeform 1420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6413" name="Group 1421"/>
          <p:cNvGrpSpPr>
            <a:grpSpLocks noChangeAspect="1"/>
          </p:cNvGrpSpPr>
          <p:nvPr/>
        </p:nvGrpSpPr>
        <p:grpSpPr bwMode="auto">
          <a:xfrm>
            <a:off x="3182938" y="2779713"/>
            <a:ext cx="1014412" cy="576262"/>
            <a:chOff x="2117" y="1633"/>
            <a:chExt cx="2004" cy="1139"/>
          </a:xfrm>
        </p:grpSpPr>
        <p:sp>
          <p:nvSpPr>
            <p:cNvPr id="726414" name="Freeform 142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5" name="Freeform 142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6" name="Freeform 142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7" name="Freeform 142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8" name="Freeform 142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19" name="Freeform 142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20" name="Freeform 142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21" name="Freeform 142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22" name="Freeform 143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23" name="Freeform 143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24" name="Freeform 143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6425" name="Freeform 143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6426" name="Text Box 1434"/>
          <p:cNvSpPr txBox="1">
            <a:spLocks noChangeArrowheads="1"/>
          </p:cNvSpPr>
          <p:nvPr/>
        </p:nvSpPr>
        <p:spPr bwMode="auto">
          <a:xfrm>
            <a:off x="3000375" y="5775325"/>
            <a:ext cx="2959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800" b="1"/>
              <a:t>100,000,000,000</a:t>
            </a:r>
            <a:endParaRPr lang="en-US" sz="2800" b="1"/>
          </a:p>
        </p:txBody>
      </p:sp>
      <p:sp>
        <p:nvSpPr>
          <p:cNvPr id="726427" name="Text Box 1435"/>
          <p:cNvSpPr txBox="1">
            <a:spLocks noChangeArrowheads="1"/>
          </p:cNvSpPr>
          <p:nvPr/>
        </p:nvSpPr>
        <p:spPr bwMode="auto">
          <a:xfrm>
            <a:off x="5862638" y="1173163"/>
            <a:ext cx="2717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800" b="1"/>
              <a:t>10,000,000,000</a:t>
            </a:r>
            <a:endParaRPr lang="en-US" sz="2800" b="1"/>
          </a:p>
        </p:txBody>
      </p:sp>
      <p:sp>
        <p:nvSpPr>
          <p:cNvPr id="726428" name="Text Box 1436"/>
          <p:cNvSpPr txBox="1">
            <a:spLocks noChangeArrowheads="1"/>
          </p:cNvSpPr>
          <p:nvPr/>
        </p:nvSpPr>
        <p:spPr bwMode="auto">
          <a:xfrm>
            <a:off x="73025" y="266700"/>
            <a:ext cx="9070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…a </a:t>
            </a:r>
            <a:r>
              <a:rPr lang="en-GB" sz="2400" b="1">
                <a:latin typeface="Comic Sans MS" pitchFamily="66" charset="0"/>
              </a:rPr>
              <a:t>million million-cube</a:t>
            </a:r>
            <a:r>
              <a:rPr lang="en-GB" sz="2400">
                <a:latin typeface="Comic Sans MS" pitchFamily="66" charset="0"/>
              </a:rPr>
              <a:t>!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6429" name="Text Box 1437"/>
          <p:cNvSpPr txBox="1">
            <a:spLocks noChangeArrowheads="1"/>
          </p:cNvSpPr>
          <p:nvPr/>
        </p:nvSpPr>
        <p:spPr bwMode="auto">
          <a:xfrm>
            <a:off x="247650" y="247650"/>
            <a:ext cx="8459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Then the </a:t>
            </a:r>
            <a:r>
              <a:rPr lang="en-GB" sz="2400" b="1">
                <a:latin typeface="Comic Sans MS" pitchFamily="66" charset="0"/>
              </a:rPr>
              <a:t>thousand million-cube</a:t>
            </a:r>
            <a:r>
              <a:rPr lang="en-GB" sz="2400">
                <a:latin typeface="Comic Sans MS" pitchFamily="66" charset="0"/>
              </a:rPr>
              <a:t> builds up to …</a:t>
            </a:r>
            <a:endParaRPr lang="en-US" sz="2400"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"/>
                                        <p:tgtEl>
                                          <p:spTgt spid="725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/>
                                        <p:tgtEl>
                                          <p:spTgt spid="7253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725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"/>
                                        <p:tgtEl>
                                          <p:spTgt spid="725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72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"/>
                                        <p:tgtEl>
                                          <p:spTgt spid="725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2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8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7250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726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726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726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726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72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7263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726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726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7263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72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7264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726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72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726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8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9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100"/>
                            </p:stCondLst>
                            <p:childTnLst>
                              <p:par>
                                <p:cTn id="13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2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3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400"/>
                            </p:stCondLst>
                            <p:childTnLst>
                              <p:par>
                                <p:cTn id="14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50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60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700"/>
                            </p:stCondLst>
                            <p:childTnLst>
                              <p:par>
                                <p:cTn id="15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8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80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"/>
                            </p:stCondLst>
                            <p:childTnLst>
                              <p:par>
                                <p:cTn id="16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"/>
                            </p:stCondLst>
                            <p:childTnLst>
                              <p:par>
                                <p:cTn id="1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"/>
                            </p:stCondLst>
                            <p:childTnLst>
                              <p:par>
                                <p:cTn id="1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"/>
                            </p:stCondLst>
                            <p:childTnLst>
                              <p:par>
                                <p:cTn id="1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"/>
                            </p:stCondLst>
                            <p:childTnLst>
                              <p:par>
                                <p:cTn id="1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"/>
                            </p:stCondLst>
                            <p:childTnLst>
                              <p:par>
                                <p:cTn id="1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"/>
                            </p:stCondLst>
                            <p:childTnLst>
                              <p:par>
                                <p:cTn id="1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00"/>
                            </p:stCondLst>
                            <p:childTnLst>
                              <p:par>
                                <p:cTn id="1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100"/>
                            </p:stCondLst>
                            <p:childTnLst>
                              <p:par>
                                <p:cTn id="1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200"/>
                            </p:stCondLst>
                            <p:childTnLst>
                              <p:par>
                                <p:cTn id="1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6300"/>
                            </p:stCondLst>
                            <p:childTnLst>
                              <p:par>
                                <p:cTn id="19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300"/>
                            </p:stCondLst>
                            <p:childTnLst>
                              <p:par>
                                <p:cTn id="20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6800"/>
                            </p:stCondLst>
                            <p:childTnLst>
                              <p:par>
                                <p:cTn id="20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90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700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7100"/>
                            </p:stCondLst>
                            <p:childTnLst>
                              <p:par>
                                <p:cTn id="2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720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730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7600"/>
                            </p:stCondLst>
                            <p:childTnLst>
                              <p:par>
                                <p:cTn id="2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700"/>
                            </p:stCondLst>
                            <p:childTnLst>
                              <p:par>
                                <p:cTn id="2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7800"/>
                            </p:stCondLst>
                            <p:childTnLst>
                              <p:par>
                                <p:cTn id="2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7800"/>
                            </p:stCondLst>
                            <p:childTnLst>
                              <p:par>
                                <p:cTn id="2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4999" grpId="0"/>
      <p:bldP spid="725000" grpId="0" animBg="1"/>
      <p:bldP spid="725001" grpId="0" animBg="1"/>
      <p:bldP spid="725457" grpId="0" animBg="1"/>
      <p:bldP spid="725458" grpId="0" animBg="1"/>
      <p:bldP spid="725459" grpId="0" animBg="1"/>
      <p:bldP spid="725460" grpId="0"/>
      <p:bldP spid="725461" grpId="0"/>
      <p:bldP spid="725462" grpId="0"/>
      <p:bldP spid="725463" grpId="0" animBg="1"/>
      <p:bldP spid="725464" grpId="0" animBg="1"/>
      <p:bldP spid="725465" grpId="0" animBg="1"/>
      <p:bldP spid="725466" grpId="0" animBg="1"/>
      <p:bldP spid="725467" grpId="0" animBg="1"/>
      <p:bldP spid="725468" grpId="0" animBg="1"/>
      <p:bldP spid="725469" grpId="0" animBg="1"/>
      <p:bldP spid="725470" grpId="0" animBg="1"/>
      <p:bldP spid="725471" grpId="0" animBg="1"/>
      <p:bldP spid="725472" grpId="0" animBg="1"/>
      <p:bldP spid="726427" grpId="0"/>
      <p:bldP spid="726428" grpId="0"/>
      <p:bldP spid="726429" grpId="0"/>
      <p:bldP spid="72642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5529B-CF8B-4C4C-83EC-45CD17D8227F}" type="slidenum">
              <a:rPr lang="en-US"/>
              <a:pPr/>
              <a:t>13</a:t>
            </a:fld>
            <a:endParaRPr lang="en-US"/>
          </a:p>
        </p:txBody>
      </p:sp>
      <p:grpSp>
        <p:nvGrpSpPr>
          <p:cNvPr id="727042" name="Group 2"/>
          <p:cNvGrpSpPr>
            <a:grpSpLocks/>
          </p:cNvGrpSpPr>
          <p:nvPr/>
        </p:nvGrpSpPr>
        <p:grpSpPr bwMode="auto">
          <a:xfrm>
            <a:off x="1208088" y="835025"/>
            <a:ext cx="6705600" cy="4521200"/>
            <a:chOff x="761" y="526"/>
            <a:chExt cx="4224" cy="2848"/>
          </a:xfrm>
        </p:grpSpPr>
        <p:sp>
          <p:nvSpPr>
            <p:cNvPr id="727043" name="Arc 3"/>
            <p:cNvSpPr>
              <a:spLocks/>
            </p:cNvSpPr>
            <p:nvPr/>
          </p:nvSpPr>
          <p:spPr bwMode="auto">
            <a:xfrm>
              <a:off x="1826" y="912"/>
              <a:ext cx="1817" cy="1335"/>
            </a:xfrm>
            <a:custGeom>
              <a:avLst/>
              <a:gdLst>
                <a:gd name="G0" fmla="+- 16663 0 0"/>
                <a:gd name="G1" fmla="+- 21600 0 0"/>
                <a:gd name="G2" fmla="+- 21600 0 0"/>
                <a:gd name="T0" fmla="*/ 0 w 29424"/>
                <a:gd name="T1" fmla="*/ 7856 h 21600"/>
                <a:gd name="T2" fmla="*/ 29424 w 29424"/>
                <a:gd name="T3" fmla="*/ 4172 h 21600"/>
                <a:gd name="T4" fmla="*/ 16663 w 2942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424" h="21600" fill="none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</a:path>
                <a:path w="29424" h="21600" stroke="0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  <a:lnTo>
                    <a:pt x="16663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044" name="Arc 4"/>
            <p:cNvSpPr>
              <a:spLocks/>
            </p:cNvSpPr>
            <p:nvPr/>
          </p:nvSpPr>
          <p:spPr bwMode="auto">
            <a:xfrm>
              <a:off x="1527" y="1997"/>
              <a:ext cx="1335" cy="1377"/>
            </a:xfrm>
            <a:custGeom>
              <a:avLst/>
              <a:gdLst>
                <a:gd name="G0" fmla="+- 21600 0 0"/>
                <a:gd name="G1" fmla="+- 4121 0 0"/>
                <a:gd name="G2" fmla="+- 21600 0 0"/>
                <a:gd name="T0" fmla="*/ 9898 w 21600"/>
                <a:gd name="T1" fmla="*/ 22277 h 22277"/>
                <a:gd name="T2" fmla="*/ 397 w 21600"/>
                <a:gd name="T3" fmla="*/ 0 h 22277"/>
                <a:gd name="T4" fmla="*/ 21600 w 21600"/>
                <a:gd name="T5" fmla="*/ 4121 h 2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277" fill="none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</a:path>
                <a:path w="21600" h="22277" stroke="0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  <a:lnTo>
                    <a:pt x="21600" y="412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045" name="Arc 5"/>
            <p:cNvSpPr>
              <a:spLocks/>
            </p:cNvSpPr>
            <p:nvPr/>
          </p:nvSpPr>
          <p:spPr bwMode="auto">
            <a:xfrm>
              <a:off x="2853" y="1554"/>
              <a:ext cx="1334" cy="1687"/>
            </a:xfrm>
            <a:custGeom>
              <a:avLst/>
              <a:gdLst>
                <a:gd name="G0" fmla="+- 0 0 0"/>
                <a:gd name="G1" fmla="+- 11181 0 0"/>
                <a:gd name="G2" fmla="+- 21600 0 0"/>
                <a:gd name="T0" fmla="*/ 18481 w 21600"/>
                <a:gd name="T1" fmla="*/ 0 h 27307"/>
                <a:gd name="T2" fmla="*/ 14371 w 21600"/>
                <a:gd name="T3" fmla="*/ 27307 h 27307"/>
                <a:gd name="T4" fmla="*/ 0 w 21600"/>
                <a:gd name="T5" fmla="*/ 11181 h 27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7307" fill="none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</a:path>
                <a:path w="21600" h="27307" stroke="0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  <a:lnTo>
                    <a:pt x="0" y="1118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046" name="Text Box 6"/>
            <p:cNvSpPr txBox="1">
              <a:spLocks noChangeArrowheads="1"/>
            </p:cNvSpPr>
            <p:nvPr/>
          </p:nvSpPr>
          <p:spPr bwMode="auto">
            <a:xfrm>
              <a:off x="2188" y="526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7047" name="Text Box 7"/>
            <p:cNvSpPr txBox="1">
              <a:spLocks noChangeArrowheads="1"/>
            </p:cNvSpPr>
            <p:nvPr/>
          </p:nvSpPr>
          <p:spPr bwMode="auto">
            <a:xfrm>
              <a:off x="761" y="2582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7048" name="Text Box 8"/>
            <p:cNvSpPr txBox="1">
              <a:spLocks noChangeArrowheads="1"/>
            </p:cNvSpPr>
            <p:nvPr/>
          </p:nvSpPr>
          <p:spPr bwMode="auto">
            <a:xfrm>
              <a:off x="4078" y="2051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</p:grpSp>
      <p:sp>
        <p:nvSpPr>
          <p:cNvPr id="727049" name="Text Box 9"/>
          <p:cNvSpPr txBox="1">
            <a:spLocks noChangeArrowheads="1"/>
          </p:cNvSpPr>
          <p:nvPr/>
        </p:nvSpPr>
        <p:spPr bwMode="auto">
          <a:xfrm>
            <a:off x="6473825" y="3255963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7050" name="AutoShape 10"/>
          <p:cNvSpPr>
            <a:spLocks noChangeAspect="1" noChangeArrowheads="1"/>
          </p:cNvSpPr>
          <p:nvPr/>
        </p:nvSpPr>
        <p:spPr bwMode="auto">
          <a:xfrm>
            <a:off x="1844675" y="2159000"/>
            <a:ext cx="179388" cy="17938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7051" name="Group 11"/>
          <p:cNvGrpSpPr>
            <a:grpSpLocks noChangeAspect="1"/>
          </p:cNvGrpSpPr>
          <p:nvPr/>
        </p:nvGrpSpPr>
        <p:grpSpPr bwMode="auto">
          <a:xfrm>
            <a:off x="1843088" y="2159000"/>
            <a:ext cx="180975" cy="179388"/>
            <a:chOff x="10811" y="6265"/>
            <a:chExt cx="2829" cy="2829"/>
          </a:xfrm>
        </p:grpSpPr>
        <p:sp>
          <p:nvSpPr>
            <p:cNvPr id="727052" name="AutoShape 1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053" name="Group 1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054" name="Group 1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055" name="Line 1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56" name="Line 1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57" name="Line 1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58" name="Line 1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59" name="Line 1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0" name="Line 2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1" name="Line 2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2" name="Line 2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3" name="Line 2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4" name="Line 2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065" name="Group 2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066" name="Line 2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7" name="Line 2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8" name="Line 2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69" name="Line 2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70" name="Line 3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71" name="Line 3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72" name="Line 3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73" name="Line 3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74" name="Line 3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75" name="Line 3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076" name="Group 3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077" name="Line 3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78" name="Line 3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79" name="Line 3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80" name="Line 4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81" name="Line 4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82" name="Line 4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83" name="Line 4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84" name="Line 4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85" name="Line 4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086" name="Group 4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087" name="Group 4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088" name="Line 4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89" name="Line 4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90" name="Line 5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91" name="Line 5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092" name="Line 5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093" name="Line 5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94" name="Line 5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95" name="Line 5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96" name="Line 5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097" name="Group 5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098" name="Line 5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099" name="Line 5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0" name="Line 6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1" name="Line 6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2" name="Line 6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3" name="Line 6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4" name="Line 6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5" name="Line 6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06" name="Line 6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107" name="Line 6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08" name="Line 6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09" name="Line 6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10" name="Line 7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11" name="Line 7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12" name="Line 7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13" name="Line 7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14" name="Line 7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15" name="Line 7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116" name="Group 76"/>
          <p:cNvGrpSpPr>
            <a:grpSpLocks noChangeAspect="1"/>
          </p:cNvGrpSpPr>
          <p:nvPr/>
        </p:nvGrpSpPr>
        <p:grpSpPr bwMode="auto">
          <a:xfrm>
            <a:off x="1801813" y="2116138"/>
            <a:ext cx="263525" cy="261937"/>
            <a:chOff x="10811" y="6265"/>
            <a:chExt cx="2829" cy="2829"/>
          </a:xfrm>
        </p:grpSpPr>
        <p:sp>
          <p:nvSpPr>
            <p:cNvPr id="727117" name="AutoShape 7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118" name="Group 7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119" name="Group 7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120" name="Line 8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1" name="Line 8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2" name="Line 8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3" name="Line 8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4" name="Line 8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5" name="Line 8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6" name="Line 8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7" name="Line 8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8" name="Line 8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29" name="Line 8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130" name="Group 9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131" name="Line 9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2" name="Line 9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3" name="Line 9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4" name="Line 9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5" name="Line 9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6" name="Line 9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7" name="Line 9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8" name="Line 9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39" name="Line 9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40" name="Line 10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141" name="Group 10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142" name="Line 10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3" name="Line 10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4" name="Line 10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5" name="Line 10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6" name="Line 10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7" name="Line 10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8" name="Line 10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49" name="Line 10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50" name="Line 11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151" name="Group 11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152" name="Group 11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153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54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55" name="Line 11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56" name="Line 11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57" name="Line 11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158" name="Line 11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59" name="Line 11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0" name="Line 12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1" name="Line 12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162" name="Group 12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163" name="Line 12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4" name="Line 12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5" name="Line 12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6" name="Line 12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7" name="Line 12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8" name="Line 12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69" name="Line 12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70" name="Line 13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171" name="Line 13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172" name="Line 13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3" name="Line 13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4" name="Line 13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5" name="Line 13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6" name="Line 13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7" name="Line 13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8" name="Line 13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79" name="Line 13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180" name="Line 14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181" name="Group 141"/>
          <p:cNvGrpSpPr>
            <a:grpSpLocks noChangeAspect="1"/>
          </p:cNvGrpSpPr>
          <p:nvPr/>
        </p:nvGrpSpPr>
        <p:grpSpPr bwMode="auto">
          <a:xfrm>
            <a:off x="1741488" y="2055813"/>
            <a:ext cx="385762" cy="384175"/>
            <a:chOff x="10811" y="6265"/>
            <a:chExt cx="2829" cy="2829"/>
          </a:xfrm>
        </p:grpSpPr>
        <p:sp>
          <p:nvSpPr>
            <p:cNvPr id="727182" name="AutoShape 14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183" name="Group 14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184" name="Group 14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185" name="Line 14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86" name="Line 14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87" name="Line 14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88" name="Line 14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89" name="Line 14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0" name="Line 15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1" name="Line 15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2" name="Line 15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3" name="Line 15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4" name="Line 15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195" name="Group 15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196" name="Line 15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7" name="Line 15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8" name="Line 15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199" name="Line 15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00" name="Line 16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01" name="Line 16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02" name="Line 16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03" name="Line 16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04" name="Line 16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05" name="Line 16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206" name="Group 16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207" name="Line 16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08" name="Line 16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09" name="Line 16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10" name="Line 17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11" name="Line 17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12" name="Line 17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13" name="Line 17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14" name="Line 17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15" name="Line 17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216" name="Group 17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217" name="Group 17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218" name="Line 17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19" name="Line 17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20" name="Line 18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21" name="Line 18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22" name="Line 18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223" name="Line 18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24" name="Line 18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25" name="Line 18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26" name="Line 18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227" name="Group 18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228" name="Line 18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29" name="Line 18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0" name="Line 19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1" name="Line 19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2" name="Line 19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3" name="Line 19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4" name="Line 19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5" name="Line 19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36" name="Line 19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237" name="Line 19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38" name="Line 19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39" name="Line 19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40" name="Line 20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41" name="Line 20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42" name="Line 20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43" name="Line 20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44" name="Line 20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245" name="Line 20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246" name="Group 206"/>
          <p:cNvGrpSpPr>
            <a:grpSpLocks noChangeAspect="1"/>
          </p:cNvGrpSpPr>
          <p:nvPr/>
        </p:nvGrpSpPr>
        <p:grpSpPr bwMode="auto">
          <a:xfrm>
            <a:off x="1651000" y="1965325"/>
            <a:ext cx="565150" cy="565150"/>
            <a:chOff x="10811" y="6265"/>
            <a:chExt cx="2829" cy="2829"/>
          </a:xfrm>
        </p:grpSpPr>
        <p:sp>
          <p:nvSpPr>
            <p:cNvPr id="727247" name="AutoShape 20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248" name="Group 20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249" name="Group 20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250" name="Line 21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1" name="Line 21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2" name="Line 21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3" name="Line 21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4" name="Line 21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5" name="Line 21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6" name="Line 21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7" name="Line 21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8" name="Line 21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59" name="Line 21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260" name="Group 22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261" name="Line 22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2" name="Line 22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3" name="Line 22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4" name="Line 22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5" name="Line 22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6" name="Line 22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7" name="Line 22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8" name="Line 22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69" name="Line 22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70" name="Line 23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271" name="Group 23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272" name="Line 23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3" name="Line 23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4" name="Line 23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5" name="Line 23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6" name="Line 23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7" name="Line 23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8" name="Line 23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79" name="Line 23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80" name="Line 24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281" name="Group 24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282" name="Group 24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283" name="Line 24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84" name="Line 24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85" name="Line 24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86" name="Line 24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287" name="Line 24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288" name="Line 24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89" name="Line 24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0" name="Line 25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1" name="Line 25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292" name="Group 25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293" name="Line 25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4" name="Line 25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5" name="Line 25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6" name="Line 25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7" name="Line 25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8" name="Line 25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299" name="Line 25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00" name="Line 26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01" name="Line 26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302" name="Line 26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3" name="Line 26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4" name="Line 26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5" name="Line 26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6" name="Line 26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7" name="Line 26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8" name="Line 26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09" name="Line 26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10" name="Line 27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311" name="Group 271"/>
          <p:cNvGrpSpPr>
            <a:grpSpLocks noChangeAspect="1"/>
          </p:cNvGrpSpPr>
          <p:nvPr/>
        </p:nvGrpSpPr>
        <p:grpSpPr bwMode="auto">
          <a:xfrm>
            <a:off x="1517650" y="1831975"/>
            <a:ext cx="831850" cy="831850"/>
            <a:chOff x="10811" y="6265"/>
            <a:chExt cx="2829" cy="2829"/>
          </a:xfrm>
        </p:grpSpPr>
        <p:sp>
          <p:nvSpPr>
            <p:cNvPr id="727312" name="AutoShape 27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313" name="Group 27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314" name="Group 27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315" name="Line 27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16" name="Line 27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17" name="Line 27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18" name="Line 27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19" name="Line 27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0" name="Line 28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1" name="Line 28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2" name="Line 28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3" name="Line 28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4" name="Line 28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325" name="Group 28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326" name="Line 28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7" name="Line 28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8" name="Line 28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29" name="Line 28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30" name="Line 29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31" name="Line 29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32" name="Line 29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33" name="Line 29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34" name="Line 29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35" name="Line 29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336" name="Group 29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337" name="Line 29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38" name="Line 29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39" name="Line 29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40" name="Line 30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41" name="Line 30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42" name="Line 30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43" name="Line 30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44" name="Line 30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45" name="Line 30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346" name="Group 30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347" name="Group 30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348" name="Line 30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49" name="Line 30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50" name="Line 31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51" name="Line 31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52" name="Line 31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353" name="Line 31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54" name="Line 31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55" name="Line 31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56" name="Line 31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357" name="Group 31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358" name="Line 31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59" name="Line 31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0" name="Line 32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1" name="Line 32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2" name="Line 32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3" name="Line 32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4" name="Line 32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5" name="Line 32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366" name="Line 32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367" name="Line 32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68" name="Line 32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69" name="Line 32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70" name="Line 33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71" name="Line 33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72" name="Line 33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73" name="Line 33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74" name="Line 33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375" name="Line 33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376" name="Group 336"/>
          <p:cNvGrpSpPr>
            <a:grpSpLocks noChangeAspect="1"/>
          </p:cNvGrpSpPr>
          <p:nvPr/>
        </p:nvGrpSpPr>
        <p:grpSpPr bwMode="auto">
          <a:xfrm>
            <a:off x="1320800" y="1635125"/>
            <a:ext cx="1223963" cy="1223963"/>
            <a:chOff x="10811" y="6265"/>
            <a:chExt cx="2829" cy="2829"/>
          </a:xfrm>
        </p:grpSpPr>
        <p:sp>
          <p:nvSpPr>
            <p:cNvPr id="727377" name="AutoShape 33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378" name="Group 33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379" name="Group 33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380" name="Line 34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1" name="Line 34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2" name="Line 34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3" name="Line 34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4" name="Line 34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5" name="Line 34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6" name="Line 34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7" name="Line 34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8" name="Line 34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89" name="Line 34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390" name="Group 35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391" name="Line 35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2" name="Line 35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3" name="Line 35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4" name="Line 35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5" name="Line 35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6" name="Line 35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7" name="Line 35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8" name="Line 35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399" name="Line 35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00" name="Line 36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401" name="Group 36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402" name="Line 36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3" name="Line 36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4" name="Line 36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5" name="Line 36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6" name="Line 36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7" name="Line 36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8" name="Line 36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09" name="Line 36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10" name="Line 37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411" name="Group 37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412" name="Group 37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413" name="Line 37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14" name="Line 37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15" name="Line 37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16" name="Line 37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17" name="Line 37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418" name="Line 37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19" name="Line 37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0" name="Line 38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1" name="Line 38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422" name="Group 38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423" name="Line 38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4" name="Line 38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5" name="Line 38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6" name="Line 38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7" name="Line 38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8" name="Line 38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29" name="Line 38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30" name="Line 39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31" name="Line 39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432" name="Line 39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3" name="Line 39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4" name="Line 39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5" name="Line 39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6" name="Line 39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7" name="Line 39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8" name="Line 39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39" name="Line 39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40" name="Line 40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441" name="Group 401"/>
          <p:cNvGrpSpPr>
            <a:grpSpLocks/>
          </p:cNvGrpSpPr>
          <p:nvPr/>
        </p:nvGrpSpPr>
        <p:grpSpPr bwMode="auto">
          <a:xfrm>
            <a:off x="1033463" y="1347788"/>
            <a:ext cx="1800225" cy="1800225"/>
            <a:chOff x="10811" y="6265"/>
            <a:chExt cx="2829" cy="2829"/>
          </a:xfrm>
        </p:grpSpPr>
        <p:sp>
          <p:nvSpPr>
            <p:cNvPr id="727442" name="AutoShape 40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7443" name="Group 403"/>
            <p:cNvGrpSpPr>
              <a:grpSpLocks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7444" name="Group 404"/>
              <p:cNvGrpSpPr>
                <a:grpSpLocks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445" name="Line 405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46" name="Line 406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47" name="Line 407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48" name="Line 408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49" name="Line 40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0" name="Line 410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1" name="Line 411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2" name="Line 412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3" name="Line 413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4" name="Line 414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455" name="Group 415"/>
              <p:cNvGrpSpPr>
                <a:grpSpLocks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7456" name="Line 416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7" name="Line 417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8" name="Line 418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59" name="Line 41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60" name="Line 420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61" name="Line 421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62" name="Line 422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63" name="Line 423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64" name="Line 424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65" name="Line 425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7466" name="Group 426"/>
            <p:cNvGrpSpPr>
              <a:grpSpLocks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7467" name="Line 427"/>
              <p:cNvSpPr>
                <a:spLocks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68" name="Line 428"/>
              <p:cNvSpPr>
                <a:spLocks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69" name="Line 429"/>
              <p:cNvSpPr>
                <a:spLocks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70" name="Line 430"/>
              <p:cNvSpPr>
                <a:spLocks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71" name="Line 431"/>
              <p:cNvSpPr>
                <a:spLocks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72" name="Line 432"/>
              <p:cNvSpPr>
                <a:spLocks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73" name="Line 433"/>
              <p:cNvSpPr>
                <a:spLocks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74" name="Line 434"/>
              <p:cNvSpPr>
                <a:spLocks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75" name="Line 435"/>
              <p:cNvSpPr>
                <a:spLocks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476" name="Group 436"/>
            <p:cNvGrpSpPr>
              <a:grpSpLocks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7477" name="Group 437"/>
              <p:cNvGrpSpPr>
                <a:grpSpLocks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7478" name="Line 438"/>
                <p:cNvSpPr>
                  <a:spLocks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79" name="Line 439"/>
                <p:cNvSpPr>
                  <a:spLocks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80" name="Line 440"/>
                <p:cNvSpPr>
                  <a:spLocks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81" name="Line 441"/>
                <p:cNvSpPr>
                  <a:spLocks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482" name="Line 442"/>
                <p:cNvSpPr>
                  <a:spLocks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7483" name="Line 443"/>
              <p:cNvSpPr>
                <a:spLocks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84" name="Line 444"/>
              <p:cNvSpPr>
                <a:spLocks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85" name="Line 445"/>
              <p:cNvSpPr>
                <a:spLocks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86" name="Line 446"/>
              <p:cNvSpPr>
                <a:spLocks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487" name="Group 447"/>
            <p:cNvGrpSpPr>
              <a:grpSpLocks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7488" name="Line 448"/>
              <p:cNvSpPr>
                <a:spLocks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89" name="Line 449"/>
              <p:cNvSpPr>
                <a:spLocks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0" name="Line 450"/>
              <p:cNvSpPr>
                <a:spLocks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1" name="Line 451"/>
              <p:cNvSpPr>
                <a:spLocks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2" name="Line 452"/>
              <p:cNvSpPr>
                <a:spLocks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3" name="Line 453"/>
              <p:cNvSpPr>
                <a:spLocks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4" name="Line 454"/>
              <p:cNvSpPr>
                <a:spLocks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5" name="Line 455"/>
              <p:cNvSpPr>
                <a:spLocks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496" name="Line 456"/>
              <p:cNvSpPr>
                <a:spLocks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7497" name="Line 457"/>
            <p:cNvSpPr>
              <a:spLocks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98" name="Line 458"/>
            <p:cNvSpPr>
              <a:spLocks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499" name="Line 459"/>
            <p:cNvSpPr>
              <a:spLocks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00" name="Line 460"/>
            <p:cNvSpPr>
              <a:spLocks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01" name="Line 461"/>
            <p:cNvSpPr>
              <a:spLocks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02" name="Line 462"/>
            <p:cNvSpPr>
              <a:spLocks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03" name="Line 463"/>
            <p:cNvSpPr>
              <a:spLocks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04" name="Line 464"/>
            <p:cNvSpPr>
              <a:spLocks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05" name="Line 465"/>
            <p:cNvSpPr>
              <a:spLocks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7506" name="Arc 466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507" name="Arc 467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508" name="Arc 468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509" name="Text Box 469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7510" name="AutoShape 470"/>
          <p:cNvSpPr>
            <a:spLocks noChangeArrowheads="1"/>
          </p:cNvSpPr>
          <p:nvPr/>
        </p:nvSpPr>
        <p:spPr bwMode="auto">
          <a:xfrm>
            <a:off x="6142038" y="17557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1" name="AutoShape 471"/>
          <p:cNvSpPr>
            <a:spLocks noChangeArrowheads="1"/>
          </p:cNvSpPr>
          <p:nvPr/>
        </p:nvSpPr>
        <p:spPr bwMode="auto">
          <a:xfrm>
            <a:off x="6092825" y="18065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2" name="AutoShape 472"/>
          <p:cNvSpPr>
            <a:spLocks noChangeArrowheads="1"/>
          </p:cNvSpPr>
          <p:nvPr/>
        </p:nvSpPr>
        <p:spPr bwMode="auto">
          <a:xfrm>
            <a:off x="6042025" y="1855788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3" name="AutoShape 473"/>
          <p:cNvSpPr>
            <a:spLocks noChangeArrowheads="1"/>
          </p:cNvSpPr>
          <p:nvPr/>
        </p:nvSpPr>
        <p:spPr bwMode="auto">
          <a:xfrm>
            <a:off x="5992813" y="1906588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4" name="AutoShape 474"/>
          <p:cNvSpPr>
            <a:spLocks noChangeArrowheads="1"/>
          </p:cNvSpPr>
          <p:nvPr/>
        </p:nvSpPr>
        <p:spPr bwMode="auto">
          <a:xfrm>
            <a:off x="5946775" y="1954213"/>
            <a:ext cx="192088" cy="198437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5" name="AutoShape 475"/>
          <p:cNvSpPr>
            <a:spLocks noChangeArrowheads="1"/>
          </p:cNvSpPr>
          <p:nvPr/>
        </p:nvSpPr>
        <p:spPr bwMode="auto">
          <a:xfrm>
            <a:off x="5897563" y="2005013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6" name="AutoShape 476"/>
          <p:cNvSpPr>
            <a:spLocks noChangeArrowheads="1"/>
          </p:cNvSpPr>
          <p:nvPr/>
        </p:nvSpPr>
        <p:spPr bwMode="auto">
          <a:xfrm>
            <a:off x="5848350" y="20542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7" name="AutoShape 477"/>
          <p:cNvSpPr>
            <a:spLocks noChangeArrowheads="1"/>
          </p:cNvSpPr>
          <p:nvPr/>
        </p:nvSpPr>
        <p:spPr bwMode="auto">
          <a:xfrm>
            <a:off x="5799138" y="21050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8" name="AutoShape 478"/>
          <p:cNvSpPr>
            <a:spLocks noChangeArrowheads="1"/>
          </p:cNvSpPr>
          <p:nvPr/>
        </p:nvSpPr>
        <p:spPr bwMode="auto">
          <a:xfrm>
            <a:off x="5753100" y="21558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7519" name="AutoShape 479"/>
          <p:cNvSpPr>
            <a:spLocks noChangeArrowheads="1"/>
          </p:cNvSpPr>
          <p:nvPr/>
        </p:nvSpPr>
        <p:spPr bwMode="auto">
          <a:xfrm>
            <a:off x="5703888" y="22066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7520" name="Group 480"/>
          <p:cNvGrpSpPr>
            <a:grpSpLocks/>
          </p:cNvGrpSpPr>
          <p:nvPr/>
        </p:nvGrpSpPr>
        <p:grpSpPr bwMode="auto">
          <a:xfrm>
            <a:off x="1022350" y="2566988"/>
            <a:ext cx="1814513" cy="582612"/>
            <a:chOff x="5401" y="4139"/>
            <a:chExt cx="2856" cy="946"/>
          </a:xfrm>
        </p:grpSpPr>
        <p:grpSp>
          <p:nvGrpSpPr>
            <p:cNvPr id="727521" name="Group 481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522" name="Group 482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523" name="Freeform 483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524" name="Freeform 484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525" name="Line 485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526" name="Group 486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527" name="Group 487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528" name="Line 4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29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0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1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2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3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4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5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36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537" name="Group 497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538" name="Group 498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539" name="Line 49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40" name="Line 5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41" name="Line 5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42" name="Line 5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43" name="Line 5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544" name="Line 504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45" name="Line 505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46" name="Line 506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47" name="Line 507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548" name="Line 508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49" name="Line 509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0" name="Line 510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1" name="Line 511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2" name="Line 512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3" name="Line 513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4" name="Line 514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5" name="Line 515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6" name="Line 516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7" name="Line 517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8" name="Line 518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59" name="Line 519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60" name="Line 520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61" name="Line 521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62" name="Line 522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63" name="Line 523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64" name="Line 524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65" name="Line 525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566" name="Group 526"/>
          <p:cNvGrpSpPr>
            <a:grpSpLocks/>
          </p:cNvGrpSpPr>
          <p:nvPr/>
        </p:nvGrpSpPr>
        <p:grpSpPr bwMode="auto">
          <a:xfrm>
            <a:off x="1022350" y="2432050"/>
            <a:ext cx="1814513" cy="582613"/>
            <a:chOff x="5401" y="4139"/>
            <a:chExt cx="2856" cy="946"/>
          </a:xfrm>
        </p:grpSpPr>
        <p:grpSp>
          <p:nvGrpSpPr>
            <p:cNvPr id="727567" name="Group 527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568" name="Group 528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569" name="Freeform 529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570" name="Freeform 530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571" name="Line 531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572" name="Group 532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573" name="Group 533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574" name="Line 5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75" name="Line 5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76" name="Line 5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77" name="Line 5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78" name="Line 5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79" name="Line 5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80" name="Line 5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81" name="Line 5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82" name="Line 5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583" name="Group 543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584" name="Group 544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585" name="Line 54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86" name="Line 5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87" name="Line 5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88" name="Line 5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589" name="Line 5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590" name="Line 550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91" name="Line 551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92" name="Line 552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593" name="Line 553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594" name="Line 554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95" name="Line 555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96" name="Line 556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97" name="Line 557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98" name="Line 558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599" name="Line 559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0" name="Line 560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1" name="Line 561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2" name="Line 562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3" name="Line 563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4" name="Line 564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5" name="Line 565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6" name="Line 566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7" name="Line 567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8" name="Line 568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09" name="Line 569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10" name="Line 570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11" name="Line 571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612" name="Group 572"/>
          <p:cNvGrpSpPr>
            <a:grpSpLocks/>
          </p:cNvGrpSpPr>
          <p:nvPr/>
        </p:nvGrpSpPr>
        <p:grpSpPr bwMode="auto">
          <a:xfrm>
            <a:off x="1022350" y="2297113"/>
            <a:ext cx="1814513" cy="581025"/>
            <a:chOff x="5401" y="4139"/>
            <a:chExt cx="2856" cy="946"/>
          </a:xfrm>
        </p:grpSpPr>
        <p:grpSp>
          <p:nvGrpSpPr>
            <p:cNvPr id="727613" name="Group 573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614" name="Group 574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615" name="Freeform 575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616" name="Freeform 576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617" name="Line 577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618" name="Group 578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619" name="Group 579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620" name="Line 5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1" name="Line 5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2" name="Line 5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3" name="Line 5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4" name="Line 5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5" name="Line 5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6" name="Line 5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7" name="Line 5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28" name="Line 5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629" name="Group 589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630" name="Group 590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631" name="Line 59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32" name="Line 5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33" name="Line 5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34" name="Line 5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35" name="Line 5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636" name="Line 596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37" name="Line 597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38" name="Line 598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39" name="Line 599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640" name="Line 600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1" name="Line 601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2" name="Line 602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3" name="Line 603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4" name="Line 604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5" name="Line 605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6" name="Line 606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7" name="Line 607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8" name="Line 608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49" name="Line 609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0" name="Line 610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1" name="Line 611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2" name="Line 612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3" name="Line 613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4" name="Line 614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5" name="Line 615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6" name="Line 616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57" name="Line 617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658" name="Group 618"/>
          <p:cNvGrpSpPr>
            <a:grpSpLocks/>
          </p:cNvGrpSpPr>
          <p:nvPr/>
        </p:nvGrpSpPr>
        <p:grpSpPr bwMode="auto">
          <a:xfrm>
            <a:off x="1022350" y="2162175"/>
            <a:ext cx="1814513" cy="581025"/>
            <a:chOff x="5401" y="4139"/>
            <a:chExt cx="2856" cy="946"/>
          </a:xfrm>
        </p:grpSpPr>
        <p:grpSp>
          <p:nvGrpSpPr>
            <p:cNvPr id="727659" name="Group 619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660" name="Group 620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661" name="Freeform 621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662" name="Freeform 622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663" name="Line 623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664" name="Group 624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665" name="Group 625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666" name="Line 6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67" name="Line 6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68" name="Line 6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69" name="Line 6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70" name="Line 6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71" name="Line 6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72" name="Line 6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73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74" name="Line 6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675" name="Group 635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676" name="Group 636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677" name="Line 63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78" name="Line 6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79" name="Line 6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80" name="Line 6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681" name="Line 6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682" name="Line 642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83" name="Line 643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84" name="Line 644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685" name="Line 645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686" name="Line 646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87" name="Line 647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88" name="Line 648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89" name="Line 649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0" name="Line 650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1" name="Line 651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2" name="Line 652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3" name="Line 653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4" name="Line 654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5" name="Line 655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6" name="Line 656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7" name="Line 657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8" name="Line 658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699" name="Line 659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00" name="Line 660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01" name="Line 661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02" name="Line 662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03" name="Line 663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704" name="Group 664"/>
          <p:cNvGrpSpPr>
            <a:grpSpLocks/>
          </p:cNvGrpSpPr>
          <p:nvPr/>
        </p:nvGrpSpPr>
        <p:grpSpPr bwMode="auto">
          <a:xfrm>
            <a:off x="1022350" y="2025650"/>
            <a:ext cx="1814513" cy="582613"/>
            <a:chOff x="5401" y="4139"/>
            <a:chExt cx="2856" cy="946"/>
          </a:xfrm>
        </p:grpSpPr>
        <p:grpSp>
          <p:nvGrpSpPr>
            <p:cNvPr id="727705" name="Group 665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706" name="Group 666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707" name="Freeform 667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708" name="Freeform 668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709" name="Line 669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710" name="Group 670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711" name="Group 671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712" name="Line 6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3" name="Line 6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4" name="Line 6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5" name="Line 6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6" name="Line 6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7" name="Line 6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8" name="Line 6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19" name="Line 6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20" name="Line 6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721" name="Group 681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722" name="Group 682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723" name="Line 6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24" name="Line 6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25" name="Line 6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26" name="Line 6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27" name="Line 6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728" name="Line 688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29" name="Line 689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30" name="Line 690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31" name="Line 691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732" name="Line 692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3" name="Line 693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4" name="Line 694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5" name="Line 695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6" name="Line 696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7" name="Line 697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8" name="Line 698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39" name="Line 699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0" name="Line 700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1" name="Line 701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2" name="Line 702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3" name="Line 703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4" name="Line 704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5" name="Line 705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6" name="Line 706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7" name="Line 707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8" name="Line 708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49" name="Line 709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750" name="Group 710"/>
          <p:cNvGrpSpPr>
            <a:grpSpLocks/>
          </p:cNvGrpSpPr>
          <p:nvPr/>
        </p:nvGrpSpPr>
        <p:grpSpPr bwMode="auto">
          <a:xfrm>
            <a:off x="1022350" y="1890713"/>
            <a:ext cx="1814513" cy="582612"/>
            <a:chOff x="5401" y="4139"/>
            <a:chExt cx="2856" cy="946"/>
          </a:xfrm>
        </p:grpSpPr>
        <p:grpSp>
          <p:nvGrpSpPr>
            <p:cNvPr id="727751" name="Group 711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752" name="Group 712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753" name="Freeform 713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754" name="Freeform 714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755" name="Line 715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756" name="Group 716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757" name="Group 717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758" name="Line 7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59" name="Line 7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0" name="Line 7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1" name="Line 7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2" name="Line 7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3" name="Line 7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4" name="Line 7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5" name="Line 7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66" name="Line 7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767" name="Group 727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768" name="Group 728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769" name="Line 72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70" name="Line 7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71" name="Line 7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72" name="Line 7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773" name="Line 7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774" name="Line 734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75" name="Line 735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76" name="Line 736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777" name="Line 737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778" name="Line 738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79" name="Line 739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0" name="Line 740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1" name="Line 741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2" name="Line 742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3" name="Line 743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4" name="Line 744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5" name="Line 745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6" name="Line 746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7" name="Line 747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8" name="Line 748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89" name="Line 749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90" name="Line 750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91" name="Line 751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92" name="Line 752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93" name="Line 753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94" name="Line 754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795" name="Line 755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796" name="Group 756"/>
          <p:cNvGrpSpPr>
            <a:grpSpLocks/>
          </p:cNvGrpSpPr>
          <p:nvPr/>
        </p:nvGrpSpPr>
        <p:grpSpPr bwMode="auto">
          <a:xfrm>
            <a:off x="1022350" y="1755775"/>
            <a:ext cx="1814513" cy="581025"/>
            <a:chOff x="5401" y="4139"/>
            <a:chExt cx="2856" cy="946"/>
          </a:xfrm>
        </p:grpSpPr>
        <p:grpSp>
          <p:nvGrpSpPr>
            <p:cNvPr id="727797" name="Group 757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798" name="Group 758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799" name="Freeform 759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800" name="Freeform 760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801" name="Line 761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802" name="Group 762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803" name="Group 763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804" name="Line 7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05" name="Line 7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06" name="Line 7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07" name="Line 7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08" name="Line 7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09" name="Line 7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10" name="Line 7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11" name="Line 7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12" name="Line 7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813" name="Group 773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814" name="Group 774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815" name="Line 7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16" name="Line 7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17" name="Line 7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18" name="Line 7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19" name="Line 7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820" name="Line 780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21" name="Line 781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22" name="Line 782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23" name="Line 783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824" name="Line 784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25" name="Line 785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26" name="Line 786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27" name="Line 787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28" name="Line 788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29" name="Line 789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0" name="Line 790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1" name="Line 791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2" name="Line 792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3" name="Line 793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4" name="Line 794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5" name="Line 795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6" name="Line 796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7" name="Line 797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8" name="Line 798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39" name="Line 799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40" name="Line 800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41" name="Line 801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842" name="Group 802"/>
          <p:cNvGrpSpPr>
            <a:grpSpLocks/>
          </p:cNvGrpSpPr>
          <p:nvPr/>
        </p:nvGrpSpPr>
        <p:grpSpPr bwMode="auto">
          <a:xfrm>
            <a:off x="1022350" y="1620838"/>
            <a:ext cx="1814513" cy="581025"/>
            <a:chOff x="5401" y="4139"/>
            <a:chExt cx="2856" cy="946"/>
          </a:xfrm>
        </p:grpSpPr>
        <p:grpSp>
          <p:nvGrpSpPr>
            <p:cNvPr id="727843" name="Group 803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844" name="Group 804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845" name="Freeform 805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846" name="Freeform 806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847" name="Line 807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848" name="Group 808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849" name="Group 809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850" name="Line 8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1" name="Line 8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2" name="Line 8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3" name="Line 8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4" name="Line 8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5" name="Line 8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6" name="Line 8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7" name="Line 8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58" name="Line 8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859" name="Group 819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860" name="Group 820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861" name="Line 82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62" name="Line 8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63" name="Line 8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64" name="Line 8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865" name="Line 8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866" name="Line 826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67" name="Line 827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68" name="Line 828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69" name="Line 829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870" name="Line 830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1" name="Line 831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2" name="Line 832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3" name="Line 833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4" name="Line 834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5" name="Line 835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6" name="Line 836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7" name="Line 837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8" name="Line 838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79" name="Line 839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0" name="Line 840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1" name="Line 841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2" name="Line 842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3" name="Line 843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4" name="Line 844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5" name="Line 845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6" name="Line 846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887" name="Line 847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888" name="Group 848"/>
          <p:cNvGrpSpPr>
            <a:grpSpLocks/>
          </p:cNvGrpSpPr>
          <p:nvPr/>
        </p:nvGrpSpPr>
        <p:grpSpPr bwMode="auto">
          <a:xfrm>
            <a:off x="1022350" y="1484313"/>
            <a:ext cx="1814513" cy="582612"/>
            <a:chOff x="5401" y="4139"/>
            <a:chExt cx="2856" cy="946"/>
          </a:xfrm>
        </p:grpSpPr>
        <p:grpSp>
          <p:nvGrpSpPr>
            <p:cNvPr id="727889" name="Group 849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890" name="Group 850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891" name="Freeform 851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892" name="Freeform 852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893" name="Line 853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894" name="Group 854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895" name="Group 855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896" name="Line 8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97" name="Line 8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98" name="Line 8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899" name="Line 8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00" name="Line 8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01" name="Line 8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02" name="Line 8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03" name="Line 8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04" name="Line 8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905" name="Group 865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906" name="Group 866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907" name="Line 8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08" name="Line 8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09" name="Line 8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10" name="Line 8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11" name="Line 8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912" name="Line 872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13" name="Line 873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14" name="Line 874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15" name="Line 875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916" name="Line 876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17" name="Line 877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18" name="Line 878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19" name="Line 879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0" name="Line 880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1" name="Line 881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2" name="Line 882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3" name="Line 883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4" name="Line 884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5" name="Line 885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6" name="Line 886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7" name="Line 887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8" name="Line 888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29" name="Line 889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30" name="Line 890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31" name="Line 891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32" name="Line 892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33" name="Line 893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934" name="Group 894"/>
          <p:cNvGrpSpPr>
            <a:grpSpLocks/>
          </p:cNvGrpSpPr>
          <p:nvPr/>
        </p:nvGrpSpPr>
        <p:grpSpPr bwMode="auto">
          <a:xfrm>
            <a:off x="1022350" y="1349375"/>
            <a:ext cx="1814513" cy="582613"/>
            <a:chOff x="5401" y="4139"/>
            <a:chExt cx="2856" cy="946"/>
          </a:xfrm>
        </p:grpSpPr>
        <p:grpSp>
          <p:nvGrpSpPr>
            <p:cNvPr id="727935" name="Group 895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7936" name="Group 896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7937" name="Freeform 897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938" name="Freeform 898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939" name="Line 899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940" name="Group 900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7941" name="Group 901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7942" name="Line 90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3" name="Line 9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4" name="Line 9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5" name="Line 9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6" name="Line 9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7" name="Line 9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8" name="Line 9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49" name="Line 9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50" name="Line 9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7951" name="Group 911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7952" name="Group 912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7953" name="Line 9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54" name="Line 9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55" name="Line 9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56" name="Line 9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7957" name="Line 9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7958" name="Line 918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59" name="Line 919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60" name="Line 920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7961" name="Line 921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7962" name="Line 922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3" name="Line 923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4" name="Line 924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5" name="Line 925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6" name="Line 926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7" name="Line 927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8" name="Line 928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69" name="Line 929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0" name="Line 930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1" name="Line 931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2" name="Line 932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3" name="Line 933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4" name="Line 934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5" name="Line 935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6" name="Line 936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7" name="Line 937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8" name="Line 938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7979" name="Line 939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7980" name="Group 940"/>
          <p:cNvGrpSpPr>
            <a:grpSpLocks/>
          </p:cNvGrpSpPr>
          <p:nvPr/>
        </p:nvGrpSpPr>
        <p:grpSpPr bwMode="auto">
          <a:xfrm>
            <a:off x="3794125" y="5060950"/>
            <a:ext cx="625475" cy="595313"/>
            <a:chOff x="9648" y="1225"/>
            <a:chExt cx="986" cy="1020"/>
          </a:xfrm>
        </p:grpSpPr>
        <p:grpSp>
          <p:nvGrpSpPr>
            <p:cNvPr id="727981" name="Group 941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7982" name="Freeform 942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983" name="Line 943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7984" name="Freeform 944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7985" name="Group 945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7986" name="Group 946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7987" name="Line 9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988" name="Line 9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989" name="Group 949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7990" name="Line 9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991" name="Line 9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992" name="Group 952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7993" name="Line 9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994" name="Line 9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995" name="Group 955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7996" name="Line 9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7997" name="Line 9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7998" name="Group 958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7999" name="Line 9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00" name="Line 9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01" name="Group 961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002" name="Line 9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03" name="Line 9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04" name="Group 964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005" name="Line 9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06" name="Line 9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07" name="Group 967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008" name="Line 9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09" name="Line 9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10" name="Group 970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011" name="Line 97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12" name="Line 97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013" name="Group 973"/>
          <p:cNvGrpSpPr>
            <a:grpSpLocks/>
          </p:cNvGrpSpPr>
          <p:nvPr/>
        </p:nvGrpSpPr>
        <p:grpSpPr bwMode="auto">
          <a:xfrm>
            <a:off x="3927475" y="5060950"/>
            <a:ext cx="625475" cy="595313"/>
            <a:chOff x="9648" y="1225"/>
            <a:chExt cx="986" cy="1020"/>
          </a:xfrm>
        </p:grpSpPr>
        <p:grpSp>
          <p:nvGrpSpPr>
            <p:cNvPr id="728014" name="Group 974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015" name="Freeform 975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016" name="Line 976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017" name="Freeform 977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018" name="Group 978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019" name="Group 979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020" name="Line 98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21" name="Line 98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22" name="Group 982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023" name="Line 98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24" name="Line 98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25" name="Group 985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026" name="Line 98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27" name="Line 98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28" name="Group 988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029" name="Line 98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30" name="Line 99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31" name="Group 991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032" name="Line 99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33" name="Line 99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34" name="Group 994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035" name="Line 99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36" name="Line 99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37" name="Group 997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038" name="Line 99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39" name="Line 99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40" name="Group 1000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041" name="Line 100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42" name="Line 100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43" name="Group 1003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044" name="Line 100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45" name="Line 100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046" name="Group 1006"/>
          <p:cNvGrpSpPr>
            <a:grpSpLocks/>
          </p:cNvGrpSpPr>
          <p:nvPr/>
        </p:nvGrpSpPr>
        <p:grpSpPr bwMode="auto">
          <a:xfrm>
            <a:off x="4060825" y="5060950"/>
            <a:ext cx="625475" cy="595313"/>
            <a:chOff x="9648" y="1225"/>
            <a:chExt cx="986" cy="1020"/>
          </a:xfrm>
        </p:grpSpPr>
        <p:grpSp>
          <p:nvGrpSpPr>
            <p:cNvPr id="728047" name="Group 1007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048" name="Freeform 1008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049" name="Line 1009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050" name="Freeform 1010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051" name="Group 1011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052" name="Group 1012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053" name="Line 101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54" name="Line 101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55" name="Group 1015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056" name="Line 101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57" name="Line 101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58" name="Group 1018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059" name="Line 101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60" name="Line 102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61" name="Group 1021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062" name="Line 102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63" name="Line 102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64" name="Group 1024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065" name="Line 102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66" name="Line 102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67" name="Group 1027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068" name="Line 102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69" name="Line 102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70" name="Group 1030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071" name="Line 103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72" name="Line 103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73" name="Group 1033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074" name="Line 103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75" name="Line 103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76" name="Group 1036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077" name="Line 103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78" name="Line 103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079" name="Group 1039"/>
          <p:cNvGrpSpPr>
            <a:grpSpLocks/>
          </p:cNvGrpSpPr>
          <p:nvPr/>
        </p:nvGrpSpPr>
        <p:grpSpPr bwMode="auto">
          <a:xfrm>
            <a:off x="4194175" y="5060950"/>
            <a:ext cx="625475" cy="595313"/>
            <a:chOff x="9648" y="1225"/>
            <a:chExt cx="986" cy="1020"/>
          </a:xfrm>
        </p:grpSpPr>
        <p:grpSp>
          <p:nvGrpSpPr>
            <p:cNvPr id="728080" name="Group 1040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081" name="Freeform 1041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082" name="Line 1042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083" name="Freeform 1043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084" name="Group 1044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085" name="Group 1045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086" name="Line 104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87" name="Line 104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88" name="Group 1048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089" name="Line 104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90" name="Line 105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91" name="Group 1051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092" name="Line 10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93" name="Line 10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94" name="Group 1054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095" name="Line 10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96" name="Line 10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097" name="Group 1057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098" name="Line 10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099" name="Line 10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00" name="Group 1060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101" name="Line 10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02" name="Line 10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03" name="Group 1063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104" name="Line 10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05" name="Line 10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06" name="Group 1066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107" name="Line 10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08" name="Line 10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09" name="Group 1069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110" name="Line 10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11" name="Line 10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112" name="Group 1072"/>
          <p:cNvGrpSpPr>
            <a:grpSpLocks/>
          </p:cNvGrpSpPr>
          <p:nvPr/>
        </p:nvGrpSpPr>
        <p:grpSpPr bwMode="auto">
          <a:xfrm>
            <a:off x="4327525" y="5060950"/>
            <a:ext cx="625475" cy="595313"/>
            <a:chOff x="9648" y="1225"/>
            <a:chExt cx="986" cy="1020"/>
          </a:xfrm>
        </p:grpSpPr>
        <p:grpSp>
          <p:nvGrpSpPr>
            <p:cNvPr id="728113" name="Group 1073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114" name="Freeform 1074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115" name="Line 1075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116" name="Freeform 1076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117" name="Group 1077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118" name="Group 1078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119" name="Line 107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20" name="Line 108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21" name="Group 1081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122" name="Line 108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23" name="Line 108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24" name="Group 1084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125" name="Line 108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26" name="Line 108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27" name="Group 1087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128" name="Line 10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29" name="Line 10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30" name="Group 1090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131" name="Line 10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32" name="Line 10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33" name="Group 1093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134" name="Line 10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35" name="Line 10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36" name="Group 1096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137" name="Line 10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38" name="Line 10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39" name="Group 1099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140" name="Line 11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41" name="Line 11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42" name="Group 1102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143" name="Line 11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44" name="Line 11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145" name="Group 1105"/>
          <p:cNvGrpSpPr>
            <a:grpSpLocks/>
          </p:cNvGrpSpPr>
          <p:nvPr/>
        </p:nvGrpSpPr>
        <p:grpSpPr bwMode="auto">
          <a:xfrm>
            <a:off x="4460875" y="5064125"/>
            <a:ext cx="625475" cy="595313"/>
            <a:chOff x="9648" y="1225"/>
            <a:chExt cx="986" cy="1020"/>
          </a:xfrm>
        </p:grpSpPr>
        <p:grpSp>
          <p:nvGrpSpPr>
            <p:cNvPr id="728146" name="Group 1106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147" name="Freeform 1107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148" name="Line 1108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149" name="Freeform 1109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150" name="Group 1110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151" name="Group 1111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152" name="Line 111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53" name="Line 111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54" name="Group 1114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155" name="Line 111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56" name="Line 111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57" name="Group 1117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158" name="Line 111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59" name="Line 111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60" name="Group 1120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161" name="Line 112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62" name="Line 112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63" name="Group 1123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164" name="Line 112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65" name="Line 112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66" name="Group 1126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167" name="Line 112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68" name="Line 112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69" name="Group 1129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170" name="Line 113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71" name="Line 113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72" name="Group 1132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173" name="Line 113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74" name="Line 113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75" name="Group 1135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176" name="Line 113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77" name="Line 113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178" name="Group 1138"/>
          <p:cNvGrpSpPr>
            <a:grpSpLocks/>
          </p:cNvGrpSpPr>
          <p:nvPr/>
        </p:nvGrpSpPr>
        <p:grpSpPr bwMode="auto">
          <a:xfrm>
            <a:off x="4594225" y="5064125"/>
            <a:ext cx="625475" cy="595313"/>
            <a:chOff x="9648" y="1225"/>
            <a:chExt cx="986" cy="1020"/>
          </a:xfrm>
        </p:grpSpPr>
        <p:grpSp>
          <p:nvGrpSpPr>
            <p:cNvPr id="728179" name="Group 1139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180" name="Freeform 1140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181" name="Line 1141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182" name="Freeform 1142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183" name="Group 1143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184" name="Group 1144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185" name="Line 114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86" name="Line 114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87" name="Group 1147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188" name="Line 11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89" name="Line 11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90" name="Group 1150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191" name="Line 11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92" name="Line 11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93" name="Group 1153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194" name="Line 11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95" name="Line 11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96" name="Group 1156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197" name="Line 11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198" name="Line 11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199" name="Group 1159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200" name="Line 11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01" name="Line 11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02" name="Group 1162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203" name="Line 11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04" name="Line 11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05" name="Group 1165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206" name="Line 11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07" name="Line 11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08" name="Group 1168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209" name="Line 11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10" name="Line 11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211" name="Group 1171"/>
          <p:cNvGrpSpPr>
            <a:grpSpLocks/>
          </p:cNvGrpSpPr>
          <p:nvPr/>
        </p:nvGrpSpPr>
        <p:grpSpPr bwMode="auto">
          <a:xfrm>
            <a:off x="4727575" y="5064125"/>
            <a:ext cx="625475" cy="595313"/>
            <a:chOff x="9648" y="1225"/>
            <a:chExt cx="986" cy="1020"/>
          </a:xfrm>
        </p:grpSpPr>
        <p:grpSp>
          <p:nvGrpSpPr>
            <p:cNvPr id="728212" name="Group 1172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213" name="Freeform 1173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214" name="Line 1174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215" name="Freeform 1175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216" name="Group 1176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217" name="Group 1177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218" name="Line 117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19" name="Line 117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20" name="Group 1180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221" name="Line 118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22" name="Line 118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23" name="Group 1183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224" name="Line 118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25" name="Line 118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26" name="Group 1186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227" name="Line 118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28" name="Line 118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29" name="Group 1189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230" name="Line 119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31" name="Line 119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32" name="Group 1192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233" name="Line 119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34" name="Line 119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35" name="Group 1195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236" name="Line 119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37" name="Line 119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38" name="Group 1198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239" name="Line 119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40" name="Line 120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41" name="Group 1201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242" name="Line 120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43" name="Line 120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244" name="Group 1204"/>
          <p:cNvGrpSpPr>
            <a:grpSpLocks/>
          </p:cNvGrpSpPr>
          <p:nvPr/>
        </p:nvGrpSpPr>
        <p:grpSpPr bwMode="auto">
          <a:xfrm>
            <a:off x="4860925" y="5064125"/>
            <a:ext cx="625475" cy="595313"/>
            <a:chOff x="9648" y="1225"/>
            <a:chExt cx="986" cy="1020"/>
          </a:xfrm>
        </p:grpSpPr>
        <p:grpSp>
          <p:nvGrpSpPr>
            <p:cNvPr id="728245" name="Group 1205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246" name="Freeform 1206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247" name="Line 1207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248" name="Freeform 1208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249" name="Group 1209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250" name="Group 1210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251" name="Line 121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52" name="Line 121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53" name="Group 1213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254" name="Line 121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55" name="Line 121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56" name="Group 1216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257" name="Line 121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58" name="Line 121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59" name="Group 1219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260" name="Line 122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61" name="Line 122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62" name="Group 1222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263" name="Line 122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64" name="Line 122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65" name="Group 1225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266" name="Line 122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67" name="Line 122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68" name="Group 1228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269" name="Line 122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70" name="Line 123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71" name="Group 1231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272" name="Line 123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73" name="Line 123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74" name="Group 1234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275" name="Line 123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76" name="Line 123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277" name="Group 1237"/>
          <p:cNvGrpSpPr>
            <a:grpSpLocks/>
          </p:cNvGrpSpPr>
          <p:nvPr/>
        </p:nvGrpSpPr>
        <p:grpSpPr bwMode="auto">
          <a:xfrm>
            <a:off x="4994275" y="5064125"/>
            <a:ext cx="625475" cy="595313"/>
            <a:chOff x="9648" y="1225"/>
            <a:chExt cx="986" cy="1020"/>
          </a:xfrm>
        </p:grpSpPr>
        <p:grpSp>
          <p:nvGrpSpPr>
            <p:cNvPr id="728278" name="Group 1238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28279" name="Freeform 1239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280" name="Line 1240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8281" name="Freeform 1241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8282" name="Group 1242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28283" name="Group 1243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28284" name="Line 124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85" name="Line 124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86" name="Group 1246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28287" name="Line 12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88" name="Line 12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89" name="Group 1249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28290" name="Line 12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91" name="Line 12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92" name="Group 1252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28293" name="Line 12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94" name="Line 12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95" name="Group 1255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28296" name="Line 12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297" name="Line 12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298" name="Group 1258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28299" name="Line 12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300" name="Line 12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301" name="Group 1261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28302" name="Line 12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303" name="Line 12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304" name="Group 1264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28305" name="Line 12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306" name="Line 12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8307" name="Group 1267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28308" name="Line 12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8309" name="Line 12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28310" name="Group 1270"/>
          <p:cNvGrpSpPr>
            <a:grpSpLocks noChangeAspect="1"/>
          </p:cNvGrpSpPr>
          <p:nvPr/>
        </p:nvGrpSpPr>
        <p:grpSpPr bwMode="auto">
          <a:xfrm>
            <a:off x="1963738" y="2132013"/>
            <a:ext cx="100012" cy="57150"/>
            <a:chOff x="2117" y="1633"/>
            <a:chExt cx="2004" cy="1139"/>
          </a:xfrm>
        </p:grpSpPr>
        <p:sp>
          <p:nvSpPr>
            <p:cNvPr id="728311" name="Freeform 127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2" name="Freeform 127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3" name="Freeform 127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4" name="Freeform 127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5" name="Freeform 127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6" name="Freeform 127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7" name="Freeform 127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8" name="Freeform 127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19" name="Freeform 127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0" name="Freeform 128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1" name="Freeform 128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2" name="Freeform 128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323" name="Group 1283"/>
          <p:cNvGrpSpPr>
            <a:grpSpLocks noChangeAspect="1"/>
          </p:cNvGrpSpPr>
          <p:nvPr/>
        </p:nvGrpSpPr>
        <p:grpSpPr bwMode="auto">
          <a:xfrm>
            <a:off x="1976438" y="2030413"/>
            <a:ext cx="204787" cy="115887"/>
            <a:chOff x="2117" y="1633"/>
            <a:chExt cx="2004" cy="1139"/>
          </a:xfrm>
        </p:grpSpPr>
        <p:sp>
          <p:nvSpPr>
            <p:cNvPr id="728324" name="Freeform 1284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5" name="Freeform 1285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6" name="Freeform 1286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7" name="Freeform 1287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8" name="Freeform 1288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29" name="Freeform 1289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0" name="Freeform 1290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1" name="Freeform 1291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2" name="Freeform 1292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3" name="Freeform 1293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4" name="Freeform 1294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5" name="Freeform 1295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336" name="Group 1296"/>
          <p:cNvGrpSpPr>
            <a:grpSpLocks noChangeAspect="1"/>
          </p:cNvGrpSpPr>
          <p:nvPr/>
        </p:nvGrpSpPr>
        <p:grpSpPr bwMode="auto">
          <a:xfrm>
            <a:off x="2001838" y="1827213"/>
            <a:ext cx="406400" cy="230187"/>
            <a:chOff x="2117" y="1633"/>
            <a:chExt cx="2004" cy="1139"/>
          </a:xfrm>
        </p:grpSpPr>
        <p:sp>
          <p:nvSpPr>
            <p:cNvPr id="728337" name="Freeform 1297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8" name="Freeform 1298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39" name="Freeform 1299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0" name="Freeform 1300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1" name="Freeform 1301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2" name="Freeform 1302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3" name="Freeform 1303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4" name="Freeform 1304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5" name="Freeform 1305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6" name="Freeform 1306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7" name="Freeform 1307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48" name="Freeform 1308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349" name="Group 1309"/>
          <p:cNvGrpSpPr>
            <a:grpSpLocks noChangeAspect="1"/>
          </p:cNvGrpSpPr>
          <p:nvPr/>
        </p:nvGrpSpPr>
        <p:grpSpPr bwMode="auto">
          <a:xfrm>
            <a:off x="2065338" y="1560513"/>
            <a:ext cx="604837" cy="341312"/>
            <a:chOff x="2117" y="1633"/>
            <a:chExt cx="2004" cy="1139"/>
          </a:xfrm>
        </p:grpSpPr>
        <p:sp>
          <p:nvSpPr>
            <p:cNvPr id="728350" name="Freeform 1310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1" name="Freeform 1311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2" name="Freeform 1312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3" name="Freeform 1313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4" name="Freeform 1314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5" name="Freeform 1315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6" name="Freeform 1316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7" name="Freeform 1317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8" name="Freeform 1318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59" name="Freeform 1319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0" name="Freeform 1320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1" name="Freeform 1321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362" name="Group 1322"/>
          <p:cNvGrpSpPr>
            <a:grpSpLocks noChangeAspect="1"/>
          </p:cNvGrpSpPr>
          <p:nvPr/>
        </p:nvGrpSpPr>
        <p:grpSpPr bwMode="auto">
          <a:xfrm>
            <a:off x="2217738" y="1179513"/>
            <a:ext cx="806450" cy="455612"/>
            <a:chOff x="2117" y="1633"/>
            <a:chExt cx="2004" cy="1139"/>
          </a:xfrm>
        </p:grpSpPr>
        <p:sp>
          <p:nvSpPr>
            <p:cNvPr id="728363" name="Freeform 1323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4" name="Freeform 1324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5" name="Freeform 1325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6" name="Freeform 1326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7" name="Freeform 1327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8" name="Freeform 1328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69" name="Freeform 1329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0" name="Freeform 1330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1" name="Freeform 1331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2" name="Freeform 1332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3" name="Freeform 1333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4" name="Freeform 1334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375" name="Group 1335"/>
          <p:cNvGrpSpPr>
            <a:grpSpLocks noChangeAspect="1"/>
          </p:cNvGrpSpPr>
          <p:nvPr/>
        </p:nvGrpSpPr>
        <p:grpSpPr bwMode="auto">
          <a:xfrm>
            <a:off x="2497138" y="684213"/>
            <a:ext cx="1014412" cy="576262"/>
            <a:chOff x="2117" y="1633"/>
            <a:chExt cx="2004" cy="1139"/>
          </a:xfrm>
        </p:grpSpPr>
        <p:sp>
          <p:nvSpPr>
            <p:cNvPr id="728376" name="Freeform 1336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7" name="Freeform 1337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8" name="Freeform 1338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79" name="Freeform 1339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0" name="Freeform 1340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1" name="Freeform 1341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2" name="Freeform 1342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3" name="Freeform 1343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4" name="Freeform 1344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5" name="Freeform 1345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6" name="Freeform 1346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87" name="Freeform 1347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388" name="Group 1348"/>
          <p:cNvGrpSpPr>
            <a:grpSpLocks noChangeAspect="1"/>
          </p:cNvGrpSpPr>
          <p:nvPr/>
        </p:nvGrpSpPr>
        <p:grpSpPr bwMode="auto">
          <a:xfrm>
            <a:off x="1925638" y="2347913"/>
            <a:ext cx="100012" cy="57150"/>
            <a:chOff x="2117" y="1633"/>
            <a:chExt cx="2004" cy="1139"/>
          </a:xfrm>
        </p:grpSpPr>
        <p:sp>
          <p:nvSpPr>
            <p:cNvPr id="728389" name="Freeform 1349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0" name="Freeform 1350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1" name="Freeform 1351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2" name="Freeform 1352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3" name="Freeform 1353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4" name="Freeform 1354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5" name="Freeform 1355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6" name="Freeform 1356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7" name="Freeform 1357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8" name="Freeform 1358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399" name="Freeform 1359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0" name="Freeform 1360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401" name="Group 1361"/>
          <p:cNvGrpSpPr>
            <a:grpSpLocks noChangeAspect="1"/>
          </p:cNvGrpSpPr>
          <p:nvPr/>
        </p:nvGrpSpPr>
        <p:grpSpPr bwMode="auto">
          <a:xfrm>
            <a:off x="1976438" y="2360613"/>
            <a:ext cx="204787" cy="115887"/>
            <a:chOff x="2117" y="1633"/>
            <a:chExt cx="2004" cy="1139"/>
          </a:xfrm>
        </p:grpSpPr>
        <p:sp>
          <p:nvSpPr>
            <p:cNvPr id="728402" name="Freeform 136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3" name="Freeform 136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4" name="Freeform 136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5" name="Freeform 136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6" name="Freeform 136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7" name="Freeform 136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8" name="Freeform 136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09" name="Freeform 136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0" name="Freeform 137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1" name="Freeform 137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2" name="Freeform 137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3" name="Freeform 137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414" name="Group 1374"/>
          <p:cNvGrpSpPr>
            <a:grpSpLocks noChangeAspect="1"/>
          </p:cNvGrpSpPr>
          <p:nvPr/>
        </p:nvGrpSpPr>
        <p:grpSpPr bwMode="auto">
          <a:xfrm>
            <a:off x="2065338" y="2411413"/>
            <a:ext cx="406400" cy="230187"/>
            <a:chOff x="2117" y="1633"/>
            <a:chExt cx="2004" cy="1139"/>
          </a:xfrm>
        </p:grpSpPr>
        <p:sp>
          <p:nvSpPr>
            <p:cNvPr id="728415" name="Freeform 1375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6" name="Freeform 1376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7" name="Freeform 1377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8" name="Freeform 1378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19" name="Freeform 1379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0" name="Freeform 1380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1" name="Freeform 1381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2" name="Freeform 1382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3" name="Freeform 1383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4" name="Freeform 1384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5" name="Freeform 1385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6" name="Freeform 1386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427" name="Group 1387"/>
          <p:cNvGrpSpPr>
            <a:grpSpLocks noChangeAspect="1"/>
          </p:cNvGrpSpPr>
          <p:nvPr/>
        </p:nvGrpSpPr>
        <p:grpSpPr bwMode="auto">
          <a:xfrm>
            <a:off x="2319338" y="2487613"/>
            <a:ext cx="604837" cy="341312"/>
            <a:chOff x="2117" y="1633"/>
            <a:chExt cx="2004" cy="1139"/>
          </a:xfrm>
        </p:grpSpPr>
        <p:sp>
          <p:nvSpPr>
            <p:cNvPr id="728428" name="Freeform 1388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29" name="Freeform 1389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0" name="Freeform 1390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1" name="Freeform 1391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2" name="Freeform 1392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3" name="Freeform 1393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4" name="Freeform 1394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5" name="Freeform 1395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6" name="Freeform 1396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7" name="Freeform 1397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8" name="Freeform 1398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39" name="Freeform 1399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440" name="Group 1400"/>
          <p:cNvGrpSpPr>
            <a:grpSpLocks noChangeAspect="1"/>
          </p:cNvGrpSpPr>
          <p:nvPr/>
        </p:nvGrpSpPr>
        <p:grpSpPr bwMode="auto">
          <a:xfrm>
            <a:off x="2738438" y="2589213"/>
            <a:ext cx="806450" cy="455612"/>
            <a:chOff x="2117" y="1633"/>
            <a:chExt cx="2004" cy="1139"/>
          </a:xfrm>
        </p:grpSpPr>
        <p:sp>
          <p:nvSpPr>
            <p:cNvPr id="728441" name="Freeform 140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2" name="Freeform 140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3" name="Freeform 140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4" name="Freeform 140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5" name="Freeform 140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6" name="Freeform 140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7" name="Freeform 140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8" name="Freeform 140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49" name="Freeform 140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0" name="Freeform 141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1" name="Freeform 141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2" name="Freeform 141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8453" name="Group 1413"/>
          <p:cNvGrpSpPr>
            <a:grpSpLocks noChangeAspect="1"/>
          </p:cNvGrpSpPr>
          <p:nvPr/>
        </p:nvGrpSpPr>
        <p:grpSpPr bwMode="auto">
          <a:xfrm>
            <a:off x="3182938" y="2779713"/>
            <a:ext cx="1014412" cy="576262"/>
            <a:chOff x="2117" y="1633"/>
            <a:chExt cx="2004" cy="1139"/>
          </a:xfrm>
        </p:grpSpPr>
        <p:sp>
          <p:nvSpPr>
            <p:cNvPr id="728454" name="Freeform 1414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5" name="Freeform 1415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6" name="Freeform 1416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7" name="Freeform 1417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8" name="Freeform 1418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59" name="Freeform 1419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60" name="Freeform 1420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61" name="Freeform 1421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62" name="Freeform 1422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63" name="Freeform 1423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64" name="Freeform 1424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28465" name="Freeform 1425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8466" name="Text Box 1426"/>
          <p:cNvSpPr txBox="1">
            <a:spLocks noChangeArrowheads="1"/>
          </p:cNvSpPr>
          <p:nvPr/>
        </p:nvSpPr>
        <p:spPr bwMode="auto">
          <a:xfrm>
            <a:off x="0" y="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And so on…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8467" name="Text Box 1427"/>
          <p:cNvSpPr txBox="1">
            <a:spLocks noChangeArrowheads="1"/>
          </p:cNvSpPr>
          <p:nvPr/>
        </p:nvSpPr>
        <p:spPr bwMode="auto">
          <a:xfrm>
            <a:off x="0" y="80645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…from cube…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8468" name="Text Box 1428"/>
          <p:cNvSpPr txBox="1">
            <a:spLocks noChangeArrowheads="1"/>
          </p:cNvSpPr>
          <p:nvPr/>
        </p:nvSpPr>
        <p:spPr bwMode="auto">
          <a:xfrm>
            <a:off x="5797550" y="10795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stick…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8469" name="Text Box 1429"/>
          <p:cNvSpPr txBox="1">
            <a:spLocks noChangeArrowheads="1"/>
          </p:cNvSpPr>
          <p:nvPr/>
        </p:nvSpPr>
        <p:spPr bwMode="auto">
          <a:xfrm>
            <a:off x="3479800" y="58293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slab…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8470" name="Text Box 1430"/>
          <p:cNvSpPr txBox="1">
            <a:spLocks noChangeArrowheads="1"/>
          </p:cNvSpPr>
          <p:nvPr/>
        </p:nvSpPr>
        <p:spPr bwMode="auto">
          <a:xfrm>
            <a:off x="323850" y="319405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cube…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28471" name="Text Box 1431"/>
          <p:cNvSpPr txBox="1">
            <a:spLocks noChangeArrowheads="1"/>
          </p:cNvSpPr>
          <p:nvPr/>
        </p:nvSpPr>
        <p:spPr bwMode="auto">
          <a:xfrm>
            <a:off x="3497263" y="858838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"/>
                                        <p:tgtEl>
                                          <p:spTgt spid="7274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"/>
                                        <p:tgtEl>
                                          <p:spTgt spid="7273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"/>
                                        <p:tgtEl>
                                          <p:spTgt spid="727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"/>
                                        <p:tgtEl>
                                          <p:spTgt spid="727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"/>
                                        <p:tgtEl>
                                          <p:spTgt spid="727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"/>
                                        <p:tgtEl>
                                          <p:spTgt spid="727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"/>
                                        <p:tgtEl>
                                          <p:spTgt spid="727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"/>
                                        <p:tgtEl>
                                          <p:spTgt spid="728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/>
                                        <p:tgtEl>
                                          <p:spTgt spid="728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"/>
                                        <p:tgtEl>
                                          <p:spTgt spid="728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"/>
                                        <p:tgtEl>
                                          <p:spTgt spid="728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"/>
                                        <p:tgtEl>
                                          <p:spTgt spid="728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"/>
                                        <p:tgtEl>
                                          <p:spTgt spid="7283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"/>
                                        <p:tgtEl>
                                          <p:spTgt spid="728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"/>
                                        <p:tgtEl>
                                          <p:spTgt spid="7284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"/>
                                        <p:tgtEl>
                                          <p:spTgt spid="728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"/>
                                        <p:tgtEl>
                                          <p:spTgt spid="728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"/>
                                        <p:tgtEl>
                                          <p:spTgt spid="728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"/>
                                        <p:tgtEl>
                                          <p:spTgt spid="7284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2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27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84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84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84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5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6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70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80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9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000"/>
                            </p:stCondLst>
                            <p:childTnLst>
                              <p:par>
                                <p:cTn id="14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100"/>
                            </p:stCondLst>
                            <p:childTnLst>
                              <p:par>
                                <p:cTn id="14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20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3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4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5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7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7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7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100"/>
                            </p:stCondLst>
                            <p:childTnLst>
                              <p:par>
                                <p:cTn id="1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1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2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43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4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45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6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7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800"/>
                            </p:stCondLst>
                            <p:childTnLst>
                              <p:par>
                                <p:cTn id="19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4900"/>
                            </p:stCondLst>
                            <p:childTnLst>
                              <p:par>
                                <p:cTn id="19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100"/>
                            </p:stCondLst>
                            <p:childTnLst>
                              <p:par>
                                <p:cTn id="20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75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75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75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700"/>
                            </p:stCondLst>
                            <p:childTnLst>
                              <p:par>
                                <p:cTn id="213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5700"/>
                            </p:stCondLst>
                            <p:childTnLst>
                              <p:par>
                                <p:cTn id="2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700"/>
                            </p:stCondLst>
                            <p:childTnLst>
                              <p:par>
                                <p:cTn id="21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800"/>
                            </p:stCondLst>
                            <p:childTnLst>
                              <p:par>
                                <p:cTn id="22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900"/>
                            </p:stCondLst>
                            <p:childTnLst>
                              <p:par>
                                <p:cTn id="22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2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6100"/>
                            </p:stCondLst>
                            <p:childTnLst>
                              <p:par>
                                <p:cTn id="23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6200"/>
                            </p:stCondLst>
                            <p:childTnLst>
                              <p:par>
                                <p:cTn id="23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6300"/>
                            </p:stCondLst>
                            <p:childTnLst>
                              <p:par>
                                <p:cTn id="23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6400"/>
                            </p:stCondLst>
                            <p:childTnLst>
                              <p:par>
                                <p:cTn id="24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6500"/>
                            </p:stCondLst>
                            <p:childTnLst>
                              <p:par>
                                <p:cTn id="24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6600"/>
                            </p:stCondLst>
                            <p:childTnLst>
                              <p:par>
                                <p:cTn id="24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49" grpId="0"/>
      <p:bldP spid="727049" grpId="1"/>
      <p:bldP spid="727050" grpId="0" animBg="1"/>
      <p:bldP spid="727506" grpId="0" animBg="1"/>
      <p:bldP spid="727507" grpId="0" animBg="1"/>
      <p:bldP spid="727508" grpId="0" animBg="1"/>
      <p:bldP spid="727509" grpId="0"/>
      <p:bldP spid="727509" grpId="1"/>
      <p:bldP spid="727510" grpId="0" animBg="1"/>
      <p:bldP spid="727511" grpId="0" animBg="1"/>
      <p:bldP spid="727512" grpId="0" animBg="1"/>
      <p:bldP spid="727513" grpId="0" animBg="1"/>
      <p:bldP spid="727514" grpId="0" animBg="1"/>
      <p:bldP spid="727515" grpId="0" animBg="1"/>
      <p:bldP spid="727516" grpId="0" animBg="1"/>
      <p:bldP spid="727517" grpId="0" animBg="1"/>
      <p:bldP spid="727518" grpId="0" animBg="1"/>
      <p:bldP spid="727519" grpId="0" animBg="1"/>
      <p:bldP spid="728467" grpId="0"/>
      <p:bldP spid="728468" grpId="0"/>
      <p:bldP spid="728469" grpId="0"/>
      <p:bldP spid="728470" grpId="0"/>
      <p:bldP spid="728471" grpId="0"/>
      <p:bldP spid="72847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2390-5701-4C7A-B193-D85C232FCAE2}" type="slidenum">
              <a:rPr lang="en-US"/>
              <a:pPr/>
              <a:t>14</a:t>
            </a:fld>
            <a:endParaRPr lang="en-US"/>
          </a:p>
        </p:txBody>
      </p:sp>
      <p:grpSp>
        <p:nvGrpSpPr>
          <p:cNvPr id="729090" name="Group 2"/>
          <p:cNvGrpSpPr>
            <a:grpSpLocks/>
          </p:cNvGrpSpPr>
          <p:nvPr/>
        </p:nvGrpSpPr>
        <p:grpSpPr bwMode="auto">
          <a:xfrm>
            <a:off x="1208088" y="835025"/>
            <a:ext cx="6705600" cy="4521200"/>
            <a:chOff x="761" y="526"/>
            <a:chExt cx="4224" cy="2848"/>
          </a:xfrm>
        </p:grpSpPr>
        <p:sp>
          <p:nvSpPr>
            <p:cNvPr id="729091" name="Arc 3"/>
            <p:cNvSpPr>
              <a:spLocks/>
            </p:cNvSpPr>
            <p:nvPr/>
          </p:nvSpPr>
          <p:spPr bwMode="auto">
            <a:xfrm>
              <a:off x="1826" y="912"/>
              <a:ext cx="1817" cy="1335"/>
            </a:xfrm>
            <a:custGeom>
              <a:avLst/>
              <a:gdLst>
                <a:gd name="G0" fmla="+- 16663 0 0"/>
                <a:gd name="G1" fmla="+- 21600 0 0"/>
                <a:gd name="G2" fmla="+- 21600 0 0"/>
                <a:gd name="T0" fmla="*/ 0 w 29424"/>
                <a:gd name="T1" fmla="*/ 7856 h 21600"/>
                <a:gd name="T2" fmla="*/ 29424 w 29424"/>
                <a:gd name="T3" fmla="*/ 4172 h 21600"/>
                <a:gd name="T4" fmla="*/ 16663 w 2942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424" h="21600" fill="none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</a:path>
                <a:path w="29424" h="21600" stroke="0" extrusionOk="0">
                  <a:moveTo>
                    <a:pt x="-1" y="7855"/>
                  </a:moveTo>
                  <a:cubicBezTo>
                    <a:pt x="4103" y="2881"/>
                    <a:pt x="10214" y="-1"/>
                    <a:pt x="16663" y="0"/>
                  </a:cubicBezTo>
                  <a:cubicBezTo>
                    <a:pt x="21251" y="0"/>
                    <a:pt x="25721" y="1461"/>
                    <a:pt x="29423" y="4172"/>
                  </a:cubicBezTo>
                  <a:lnTo>
                    <a:pt x="16663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9092" name="Arc 4"/>
            <p:cNvSpPr>
              <a:spLocks/>
            </p:cNvSpPr>
            <p:nvPr/>
          </p:nvSpPr>
          <p:spPr bwMode="auto">
            <a:xfrm>
              <a:off x="1527" y="1997"/>
              <a:ext cx="1335" cy="1377"/>
            </a:xfrm>
            <a:custGeom>
              <a:avLst/>
              <a:gdLst>
                <a:gd name="G0" fmla="+- 21600 0 0"/>
                <a:gd name="G1" fmla="+- 4121 0 0"/>
                <a:gd name="G2" fmla="+- 21600 0 0"/>
                <a:gd name="T0" fmla="*/ 9898 w 21600"/>
                <a:gd name="T1" fmla="*/ 22277 h 22277"/>
                <a:gd name="T2" fmla="*/ 397 w 21600"/>
                <a:gd name="T3" fmla="*/ 0 h 22277"/>
                <a:gd name="T4" fmla="*/ 21600 w 21600"/>
                <a:gd name="T5" fmla="*/ 4121 h 2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277" fill="none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</a:path>
                <a:path w="21600" h="22277" stroke="0" extrusionOk="0">
                  <a:moveTo>
                    <a:pt x="9898" y="22276"/>
                  </a:moveTo>
                  <a:cubicBezTo>
                    <a:pt x="3728" y="18299"/>
                    <a:pt x="0" y="11461"/>
                    <a:pt x="0" y="4121"/>
                  </a:cubicBezTo>
                  <a:cubicBezTo>
                    <a:pt x="-1" y="2737"/>
                    <a:pt x="132" y="1357"/>
                    <a:pt x="396" y="-1"/>
                  </a:cubicBezTo>
                  <a:lnTo>
                    <a:pt x="21600" y="412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9093" name="Arc 5"/>
            <p:cNvSpPr>
              <a:spLocks/>
            </p:cNvSpPr>
            <p:nvPr/>
          </p:nvSpPr>
          <p:spPr bwMode="auto">
            <a:xfrm>
              <a:off x="2853" y="1554"/>
              <a:ext cx="1334" cy="1687"/>
            </a:xfrm>
            <a:custGeom>
              <a:avLst/>
              <a:gdLst>
                <a:gd name="G0" fmla="+- 0 0 0"/>
                <a:gd name="G1" fmla="+- 11181 0 0"/>
                <a:gd name="G2" fmla="+- 21600 0 0"/>
                <a:gd name="T0" fmla="*/ 18481 w 21600"/>
                <a:gd name="T1" fmla="*/ 0 h 27307"/>
                <a:gd name="T2" fmla="*/ 14371 w 21600"/>
                <a:gd name="T3" fmla="*/ 27307 h 27307"/>
                <a:gd name="T4" fmla="*/ 0 w 21600"/>
                <a:gd name="T5" fmla="*/ 11181 h 27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7307" fill="none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</a:path>
                <a:path w="21600" h="27307" stroke="0" extrusionOk="0">
                  <a:moveTo>
                    <a:pt x="18480" y="0"/>
                  </a:moveTo>
                  <a:cubicBezTo>
                    <a:pt x="20521" y="3372"/>
                    <a:pt x="21600" y="7239"/>
                    <a:pt x="21600" y="11181"/>
                  </a:cubicBezTo>
                  <a:cubicBezTo>
                    <a:pt x="21600" y="17341"/>
                    <a:pt x="18969" y="23208"/>
                    <a:pt x="14370" y="27306"/>
                  </a:cubicBezTo>
                  <a:lnTo>
                    <a:pt x="0" y="11181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9094" name="Text Box 6"/>
            <p:cNvSpPr txBox="1">
              <a:spLocks noChangeArrowheads="1"/>
            </p:cNvSpPr>
            <p:nvPr/>
          </p:nvSpPr>
          <p:spPr bwMode="auto">
            <a:xfrm>
              <a:off x="2188" y="526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9095" name="Text Box 7"/>
            <p:cNvSpPr txBox="1">
              <a:spLocks noChangeArrowheads="1"/>
            </p:cNvSpPr>
            <p:nvPr/>
          </p:nvSpPr>
          <p:spPr bwMode="auto">
            <a:xfrm>
              <a:off x="761" y="2582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  <p:sp>
          <p:nvSpPr>
            <p:cNvPr id="729096" name="Text Box 8"/>
            <p:cNvSpPr txBox="1">
              <a:spLocks noChangeArrowheads="1"/>
            </p:cNvSpPr>
            <p:nvPr/>
          </p:nvSpPr>
          <p:spPr bwMode="auto">
            <a:xfrm>
              <a:off x="4078" y="2051"/>
              <a:ext cx="907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3600" i="1"/>
                <a:t>× 10</a:t>
              </a:r>
            </a:p>
          </p:txBody>
        </p:sp>
      </p:grpSp>
      <p:sp>
        <p:nvSpPr>
          <p:cNvPr id="729097" name="Text Box 9"/>
          <p:cNvSpPr txBox="1">
            <a:spLocks noChangeArrowheads="1"/>
          </p:cNvSpPr>
          <p:nvPr/>
        </p:nvSpPr>
        <p:spPr bwMode="auto">
          <a:xfrm>
            <a:off x="6473825" y="3255963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9098" name="AutoShape 10"/>
          <p:cNvSpPr>
            <a:spLocks noChangeAspect="1" noChangeArrowheads="1"/>
          </p:cNvSpPr>
          <p:nvPr/>
        </p:nvSpPr>
        <p:spPr bwMode="auto">
          <a:xfrm>
            <a:off x="1844675" y="2159000"/>
            <a:ext cx="179388" cy="17938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9099" name="Group 11"/>
          <p:cNvGrpSpPr>
            <a:grpSpLocks noChangeAspect="1"/>
          </p:cNvGrpSpPr>
          <p:nvPr/>
        </p:nvGrpSpPr>
        <p:grpSpPr bwMode="auto">
          <a:xfrm>
            <a:off x="1843088" y="2159000"/>
            <a:ext cx="180975" cy="179388"/>
            <a:chOff x="10811" y="6265"/>
            <a:chExt cx="2829" cy="2829"/>
          </a:xfrm>
        </p:grpSpPr>
        <p:sp>
          <p:nvSpPr>
            <p:cNvPr id="729100" name="AutoShape 1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101" name="Group 1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102" name="Group 1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103" name="Line 1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04" name="Line 1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05" name="Line 1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06" name="Line 1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07" name="Line 1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08" name="Line 2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09" name="Line 2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0" name="Line 2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1" name="Line 2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2" name="Line 2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113" name="Group 2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114" name="Line 2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5" name="Line 2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6" name="Line 2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7" name="Line 2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8" name="Line 3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19" name="Line 3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20" name="Line 3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21" name="Line 3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22" name="Line 3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23" name="Line 3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124" name="Group 3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125" name="Line 3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26" name="Line 3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27" name="Line 3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28" name="Line 4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29" name="Line 4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30" name="Line 4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31" name="Line 4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32" name="Line 4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33" name="Line 4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134" name="Group 4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135" name="Group 4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136" name="Line 4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37" name="Line 4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38" name="Line 5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39" name="Line 5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40" name="Line 5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141" name="Line 5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42" name="Line 5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43" name="Line 5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44" name="Line 5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145" name="Group 5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146" name="Line 5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47" name="Line 5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48" name="Line 6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49" name="Line 6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50" name="Line 6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51" name="Line 6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52" name="Line 6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53" name="Line 6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54" name="Line 6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155" name="Line 6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56" name="Line 6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57" name="Line 6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58" name="Line 7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59" name="Line 7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60" name="Line 7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61" name="Line 7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62" name="Line 7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163" name="Line 7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164" name="Group 76"/>
          <p:cNvGrpSpPr>
            <a:grpSpLocks noChangeAspect="1"/>
          </p:cNvGrpSpPr>
          <p:nvPr/>
        </p:nvGrpSpPr>
        <p:grpSpPr bwMode="auto">
          <a:xfrm>
            <a:off x="1801813" y="2116138"/>
            <a:ext cx="263525" cy="261937"/>
            <a:chOff x="10811" y="6265"/>
            <a:chExt cx="2829" cy="2829"/>
          </a:xfrm>
        </p:grpSpPr>
        <p:sp>
          <p:nvSpPr>
            <p:cNvPr id="729165" name="AutoShape 7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166" name="Group 7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167" name="Group 7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168" name="Line 8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69" name="Line 8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0" name="Line 8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1" name="Line 8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2" name="Line 8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3" name="Line 8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4" name="Line 8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5" name="Line 8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6" name="Line 8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77" name="Line 8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178" name="Group 9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179" name="Line 9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0" name="Line 9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1" name="Line 9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2" name="Line 9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3" name="Line 9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4" name="Line 9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5" name="Line 9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6" name="Line 9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7" name="Line 9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188" name="Line 10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189" name="Group 10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190" name="Line 10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1" name="Line 10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2" name="Line 10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3" name="Line 10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4" name="Line 10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5" name="Line 10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6" name="Line 10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7" name="Line 10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198" name="Line 11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199" name="Group 11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200" name="Group 11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201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02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03" name="Line 11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04" name="Line 11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05" name="Line 11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206" name="Line 11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07" name="Line 11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08" name="Line 12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09" name="Line 12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210" name="Group 12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211" name="Line 12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2" name="Line 12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3" name="Line 12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4" name="Line 12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5" name="Line 12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6" name="Line 12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7" name="Line 12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8" name="Line 13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19" name="Line 13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220" name="Line 13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1" name="Line 13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2" name="Line 13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3" name="Line 13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4" name="Line 13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5" name="Line 13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6" name="Line 13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7" name="Line 13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28" name="Line 14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229" name="Group 141"/>
          <p:cNvGrpSpPr>
            <a:grpSpLocks noChangeAspect="1"/>
          </p:cNvGrpSpPr>
          <p:nvPr/>
        </p:nvGrpSpPr>
        <p:grpSpPr bwMode="auto">
          <a:xfrm>
            <a:off x="1741488" y="2055813"/>
            <a:ext cx="385762" cy="384175"/>
            <a:chOff x="10811" y="6265"/>
            <a:chExt cx="2829" cy="2829"/>
          </a:xfrm>
        </p:grpSpPr>
        <p:sp>
          <p:nvSpPr>
            <p:cNvPr id="729230" name="AutoShape 14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231" name="Group 14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232" name="Group 14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233" name="Line 14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34" name="Line 14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35" name="Line 14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36" name="Line 14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37" name="Line 14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38" name="Line 15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39" name="Line 15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0" name="Line 15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1" name="Line 15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2" name="Line 15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243" name="Group 15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244" name="Line 15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5" name="Line 15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6" name="Line 15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7" name="Line 15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8" name="Line 16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49" name="Line 16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50" name="Line 16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51" name="Line 16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52" name="Line 16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53" name="Line 16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254" name="Group 16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255" name="Line 16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56" name="Line 16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57" name="Line 16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58" name="Line 17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59" name="Line 17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60" name="Line 17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61" name="Line 17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62" name="Line 17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63" name="Line 17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264" name="Group 17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265" name="Group 17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266" name="Line 17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67" name="Line 17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68" name="Line 18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69" name="Line 18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70" name="Line 18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271" name="Line 18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72" name="Line 18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73" name="Line 18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74" name="Line 18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275" name="Group 18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276" name="Line 18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77" name="Line 18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78" name="Line 19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79" name="Line 19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80" name="Line 19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81" name="Line 19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82" name="Line 19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83" name="Line 19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284" name="Line 19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285" name="Line 19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86" name="Line 19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87" name="Line 19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88" name="Line 20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89" name="Line 20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90" name="Line 20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91" name="Line 20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92" name="Line 20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293" name="Line 20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294" name="Group 206"/>
          <p:cNvGrpSpPr>
            <a:grpSpLocks noChangeAspect="1"/>
          </p:cNvGrpSpPr>
          <p:nvPr/>
        </p:nvGrpSpPr>
        <p:grpSpPr bwMode="auto">
          <a:xfrm>
            <a:off x="1651000" y="1965325"/>
            <a:ext cx="565150" cy="565150"/>
            <a:chOff x="10811" y="6265"/>
            <a:chExt cx="2829" cy="2829"/>
          </a:xfrm>
        </p:grpSpPr>
        <p:sp>
          <p:nvSpPr>
            <p:cNvPr id="729295" name="AutoShape 20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296" name="Group 20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297" name="Group 20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298" name="Line 21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299" name="Line 21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0" name="Line 21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1" name="Line 21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2" name="Line 21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3" name="Line 21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4" name="Line 21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5" name="Line 21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6" name="Line 21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07" name="Line 21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308" name="Group 22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309" name="Line 22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0" name="Line 22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1" name="Line 22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2" name="Line 22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3" name="Line 22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4" name="Line 22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5" name="Line 22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6" name="Line 22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7" name="Line 22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18" name="Line 23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319" name="Group 23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320" name="Line 23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1" name="Line 23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2" name="Line 23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3" name="Line 23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4" name="Line 23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5" name="Line 23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6" name="Line 23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7" name="Line 23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28" name="Line 24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329" name="Group 24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330" name="Group 24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331" name="Line 24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32" name="Line 24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33" name="Line 24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34" name="Line 24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35" name="Line 24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336" name="Line 24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37" name="Line 24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38" name="Line 25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39" name="Line 25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340" name="Group 25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341" name="Line 25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2" name="Line 25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3" name="Line 25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4" name="Line 25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5" name="Line 25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6" name="Line 25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7" name="Line 25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8" name="Line 26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49" name="Line 26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350" name="Line 26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1" name="Line 26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2" name="Line 26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3" name="Line 26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4" name="Line 26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5" name="Line 26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6" name="Line 26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7" name="Line 26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358" name="Line 27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359" name="Group 271"/>
          <p:cNvGrpSpPr>
            <a:grpSpLocks noChangeAspect="1"/>
          </p:cNvGrpSpPr>
          <p:nvPr/>
        </p:nvGrpSpPr>
        <p:grpSpPr bwMode="auto">
          <a:xfrm>
            <a:off x="1517650" y="1831975"/>
            <a:ext cx="831850" cy="831850"/>
            <a:chOff x="10811" y="6265"/>
            <a:chExt cx="2829" cy="2829"/>
          </a:xfrm>
        </p:grpSpPr>
        <p:sp>
          <p:nvSpPr>
            <p:cNvPr id="729360" name="AutoShape 27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361" name="Group 273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362" name="Group 274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363" name="Line 275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64" name="Line 276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65" name="Line 277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66" name="Line 278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67" name="Line 27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68" name="Line 280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69" name="Line 281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0" name="Line 282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1" name="Line 283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2" name="Line 284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373" name="Group 285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374" name="Line 286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5" name="Line 287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6" name="Line 288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7" name="Line 289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8" name="Line 290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79" name="Line 291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80" name="Line 292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81" name="Line 293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82" name="Line 294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83" name="Line 295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384" name="Group 296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385" name="Line 297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86" name="Line 298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87" name="Line 299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88" name="Line 300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89" name="Line 301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90" name="Line 302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91" name="Line 303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92" name="Line 304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393" name="Line 305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394" name="Group 306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395" name="Group 307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396" name="Line 308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97" name="Line 309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98" name="Line 310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399" name="Line 311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00" name="Line 312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401" name="Line 313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02" name="Line 314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03" name="Line 315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04" name="Line 316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405" name="Group 317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406" name="Line 318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07" name="Line 319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08" name="Line 320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09" name="Line 321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10" name="Line 322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11" name="Line 323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12" name="Line 324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13" name="Line 325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14" name="Line 326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415" name="Line 327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16" name="Line 328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17" name="Line 329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18" name="Line 330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19" name="Line 331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20" name="Line 332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21" name="Line 333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22" name="Line 334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23" name="Line 335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424" name="Group 336"/>
          <p:cNvGrpSpPr>
            <a:grpSpLocks noChangeAspect="1"/>
          </p:cNvGrpSpPr>
          <p:nvPr/>
        </p:nvGrpSpPr>
        <p:grpSpPr bwMode="auto">
          <a:xfrm>
            <a:off x="1320800" y="1635125"/>
            <a:ext cx="1223963" cy="1223963"/>
            <a:chOff x="10811" y="6265"/>
            <a:chExt cx="2829" cy="2829"/>
          </a:xfrm>
        </p:grpSpPr>
        <p:sp>
          <p:nvSpPr>
            <p:cNvPr id="729425" name="AutoShape 337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426" name="Group 338"/>
            <p:cNvGrpSpPr>
              <a:grpSpLocks noChangeAspect="1"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427" name="Group 339"/>
              <p:cNvGrpSpPr>
                <a:grpSpLocks noChangeAspect="1"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428" name="Line 340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29" name="Line 341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0" name="Line 342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1" name="Line 343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2" name="Line 34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3" name="Line 345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4" name="Line 346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5" name="Line 347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6" name="Line 348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37" name="Line 349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438" name="Group 350"/>
              <p:cNvGrpSpPr>
                <a:grpSpLocks noChangeAspect="1"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439" name="Line 351"/>
                <p:cNvSpPr>
                  <a:spLocks noChangeAspect="1"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0" name="Line 352"/>
                <p:cNvSpPr>
                  <a:spLocks noChangeAspect="1"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1" name="Line 353"/>
                <p:cNvSpPr>
                  <a:spLocks noChangeAspect="1"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2" name="Line 354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3" name="Line 355"/>
                <p:cNvSpPr>
                  <a:spLocks noChangeAspect="1"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4" name="Line 356"/>
                <p:cNvSpPr>
                  <a:spLocks noChangeAspect="1"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5" name="Line 357"/>
                <p:cNvSpPr>
                  <a:spLocks noChangeAspect="1"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6" name="Line 358"/>
                <p:cNvSpPr>
                  <a:spLocks noChangeAspect="1"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7" name="Line 359"/>
                <p:cNvSpPr>
                  <a:spLocks noChangeAspect="1"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48" name="Line 360"/>
                <p:cNvSpPr>
                  <a:spLocks noChangeAspect="1"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449" name="Group 361"/>
            <p:cNvGrpSpPr>
              <a:grpSpLocks noChangeAspect="1"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450" name="Line 362"/>
              <p:cNvSpPr>
                <a:spLocks noChangeAspect="1"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1" name="Line 363"/>
              <p:cNvSpPr>
                <a:spLocks noChangeAspect="1"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2" name="Line 364"/>
              <p:cNvSpPr>
                <a:spLocks noChangeAspect="1"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3" name="Line 365"/>
              <p:cNvSpPr>
                <a:spLocks noChangeAspect="1"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4" name="Line 366"/>
              <p:cNvSpPr>
                <a:spLocks noChangeAspect="1"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5" name="Line 367"/>
              <p:cNvSpPr>
                <a:spLocks noChangeAspect="1"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6" name="Line 368"/>
              <p:cNvSpPr>
                <a:spLocks noChangeAspect="1"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7" name="Line 369"/>
              <p:cNvSpPr>
                <a:spLocks noChangeAspect="1"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58" name="Line 370"/>
              <p:cNvSpPr>
                <a:spLocks noChangeAspect="1"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459" name="Group 371"/>
            <p:cNvGrpSpPr>
              <a:grpSpLocks noChangeAspect="1"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460" name="Group 372"/>
              <p:cNvGrpSpPr>
                <a:grpSpLocks noChangeAspect="1"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461" name="Line 373"/>
                <p:cNvSpPr>
                  <a:spLocks noChangeAspect="1"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62" name="Line 374"/>
                <p:cNvSpPr>
                  <a:spLocks noChangeAspect="1"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63" name="Line 375"/>
                <p:cNvSpPr>
                  <a:spLocks noChangeAspect="1"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64" name="Line 376"/>
                <p:cNvSpPr>
                  <a:spLocks noChangeAspect="1"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65" name="Line 377"/>
                <p:cNvSpPr>
                  <a:spLocks noChangeAspect="1"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466" name="Line 378"/>
              <p:cNvSpPr>
                <a:spLocks noChangeAspect="1"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67" name="Line 379"/>
              <p:cNvSpPr>
                <a:spLocks noChangeAspect="1"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68" name="Line 380"/>
              <p:cNvSpPr>
                <a:spLocks noChangeAspect="1"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69" name="Line 381"/>
              <p:cNvSpPr>
                <a:spLocks noChangeAspect="1"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470" name="Group 382"/>
            <p:cNvGrpSpPr>
              <a:grpSpLocks noChangeAspect="1"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471" name="Line 383"/>
              <p:cNvSpPr>
                <a:spLocks noChangeAspect="1"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2" name="Line 384"/>
              <p:cNvSpPr>
                <a:spLocks noChangeAspect="1"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3" name="Line 385"/>
              <p:cNvSpPr>
                <a:spLocks noChangeAspect="1"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4" name="Line 386"/>
              <p:cNvSpPr>
                <a:spLocks noChangeAspect="1"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5" name="Line 387"/>
              <p:cNvSpPr>
                <a:spLocks noChangeAspect="1"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6" name="Line 388"/>
              <p:cNvSpPr>
                <a:spLocks noChangeAspect="1"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7" name="Line 389"/>
              <p:cNvSpPr>
                <a:spLocks noChangeAspect="1"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8" name="Line 390"/>
              <p:cNvSpPr>
                <a:spLocks noChangeAspect="1"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479" name="Line 391"/>
              <p:cNvSpPr>
                <a:spLocks noChangeAspect="1"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480" name="Line 392"/>
            <p:cNvSpPr>
              <a:spLocks noChangeAspect="1"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1" name="Line 393"/>
            <p:cNvSpPr>
              <a:spLocks noChangeAspect="1"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2" name="Line 394"/>
            <p:cNvSpPr>
              <a:spLocks noChangeAspect="1"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3" name="Line 395"/>
            <p:cNvSpPr>
              <a:spLocks noChangeAspect="1"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4" name="Line 396"/>
            <p:cNvSpPr>
              <a:spLocks noChangeAspect="1"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5" name="Line 397"/>
            <p:cNvSpPr>
              <a:spLocks noChangeAspect="1"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6" name="Line 398"/>
            <p:cNvSpPr>
              <a:spLocks noChangeAspect="1"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7" name="Line 399"/>
            <p:cNvSpPr>
              <a:spLocks noChangeAspect="1"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488" name="Line 400"/>
            <p:cNvSpPr>
              <a:spLocks noChangeAspect="1"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489" name="Group 401"/>
          <p:cNvGrpSpPr>
            <a:grpSpLocks/>
          </p:cNvGrpSpPr>
          <p:nvPr/>
        </p:nvGrpSpPr>
        <p:grpSpPr bwMode="auto">
          <a:xfrm>
            <a:off x="1033463" y="1347788"/>
            <a:ext cx="1800225" cy="1800225"/>
            <a:chOff x="10811" y="6265"/>
            <a:chExt cx="2829" cy="2829"/>
          </a:xfrm>
        </p:grpSpPr>
        <p:sp>
          <p:nvSpPr>
            <p:cNvPr id="729490" name="AutoShape 402"/>
            <p:cNvSpPr>
              <a:spLocks noChangeAspect="1" noChangeArrowheads="1"/>
            </p:cNvSpPr>
            <p:nvPr/>
          </p:nvSpPr>
          <p:spPr bwMode="auto">
            <a:xfrm>
              <a:off x="10811" y="6265"/>
              <a:ext cx="2829" cy="2829"/>
            </a:xfrm>
            <a:prstGeom prst="cube">
              <a:avLst>
                <a:gd name="adj" fmla="val 25000"/>
              </a:avLst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9491" name="Group 403"/>
            <p:cNvGrpSpPr>
              <a:grpSpLocks/>
            </p:cNvGrpSpPr>
            <p:nvPr/>
          </p:nvGrpSpPr>
          <p:grpSpPr bwMode="auto">
            <a:xfrm>
              <a:off x="10821" y="6994"/>
              <a:ext cx="2100" cy="2100"/>
              <a:chOff x="8211" y="6605"/>
              <a:chExt cx="2100" cy="2100"/>
            </a:xfrm>
          </p:grpSpPr>
          <p:grpSp>
            <p:nvGrpSpPr>
              <p:cNvPr id="729492" name="Group 404"/>
              <p:cNvGrpSpPr>
                <a:grpSpLocks/>
              </p:cNvGrpSpPr>
              <p:nvPr/>
            </p:nvGrpSpPr>
            <p:grpSpPr bwMode="auto">
              <a:xfrm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493" name="Line 405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94" name="Line 406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95" name="Line 407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96" name="Line 408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97" name="Line 40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98" name="Line 410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499" name="Line 411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0" name="Line 412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1" name="Line 413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2" name="Line 414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503" name="Group 415"/>
              <p:cNvGrpSpPr>
                <a:grpSpLocks/>
              </p:cNvGrpSpPr>
              <p:nvPr/>
            </p:nvGrpSpPr>
            <p:grpSpPr bwMode="auto">
              <a:xfrm rot="5400000">
                <a:off x="8421" y="6605"/>
                <a:ext cx="1680" cy="2100"/>
                <a:chOff x="8421" y="6605"/>
                <a:chExt cx="1680" cy="2100"/>
              </a:xfrm>
            </p:grpSpPr>
            <p:sp>
              <p:nvSpPr>
                <p:cNvPr id="729504" name="Line 416"/>
                <p:cNvSpPr>
                  <a:spLocks noChangeShapeType="1"/>
                </p:cNvSpPr>
                <p:nvPr/>
              </p:nvSpPr>
              <p:spPr bwMode="auto">
                <a:xfrm>
                  <a:off x="842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5" name="Line 417"/>
                <p:cNvSpPr>
                  <a:spLocks noChangeShapeType="1"/>
                </p:cNvSpPr>
                <p:nvPr/>
              </p:nvSpPr>
              <p:spPr bwMode="auto">
                <a:xfrm>
                  <a:off x="863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6" name="Line 418"/>
                <p:cNvSpPr>
                  <a:spLocks noChangeShapeType="1"/>
                </p:cNvSpPr>
                <p:nvPr/>
              </p:nvSpPr>
              <p:spPr bwMode="auto">
                <a:xfrm>
                  <a:off x="884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7" name="Line 419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8" name="Line 420"/>
                <p:cNvSpPr>
                  <a:spLocks noChangeShapeType="1"/>
                </p:cNvSpPr>
                <p:nvPr/>
              </p:nvSpPr>
              <p:spPr bwMode="auto">
                <a:xfrm>
                  <a:off x="905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09" name="Line 421"/>
                <p:cNvSpPr>
                  <a:spLocks noChangeShapeType="1"/>
                </p:cNvSpPr>
                <p:nvPr/>
              </p:nvSpPr>
              <p:spPr bwMode="auto">
                <a:xfrm>
                  <a:off x="926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10" name="Line 422"/>
                <p:cNvSpPr>
                  <a:spLocks noChangeShapeType="1"/>
                </p:cNvSpPr>
                <p:nvPr/>
              </p:nvSpPr>
              <p:spPr bwMode="auto">
                <a:xfrm>
                  <a:off x="947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11" name="Line 423"/>
                <p:cNvSpPr>
                  <a:spLocks noChangeShapeType="1"/>
                </p:cNvSpPr>
                <p:nvPr/>
              </p:nvSpPr>
              <p:spPr bwMode="auto">
                <a:xfrm>
                  <a:off x="968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12" name="Line 424"/>
                <p:cNvSpPr>
                  <a:spLocks noChangeShapeType="1"/>
                </p:cNvSpPr>
                <p:nvPr/>
              </p:nvSpPr>
              <p:spPr bwMode="auto">
                <a:xfrm>
                  <a:off x="989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13" name="Line 425"/>
                <p:cNvSpPr>
                  <a:spLocks noChangeShapeType="1"/>
                </p:cNvSpPr>
                <p:nvPr/>
              </p:nvSpPr>
              <p:spPr bwMode="auto">
                <a:xfrm>
                  <a:off x="10101" y="6605"/>
                  <a:ext cx="0" cy="21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729514" name="Group 426"/>
            <p:cNvGrpSpPr>
              <a:grpSpLocks/>
            </p:cNvGrpSpPr>
            <p:nvPr/>
          </p:nvGrpSpPr>
          <p:grpSpPr bwMode="auto">
            <a:xfrm>
              <a:off x="11030" y="6270"/>
              <a:ext cx="2400" cy="720"/>
              <a:chOff x="11030" y="6270"/>
              <a:chExt cx="2400" cy="720"/>
            </a:xfrm>
          </p:grpSpPr>
          <p:sp>
            <p:nvSpPr>
              <p:cNvPr id="729515" name="Line 427"/>
              <p:cNvSpPr>
                <a:spLocks noChangeShapeType="1"/>
              </p:cNvSpPr>
              <p:nvPr/>
            </p:nvSpPr>
            <p:spPr bwMode="auto">
              <a:xfrm flipH="1">
                <a:off x="1103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16" name="Line 428"/>
              <p:cNvSpPr>
                <a:spLocks noChangeShapeType="1"/>
              </p:cNvSpPr>
              <p:nvPr/>
            </p:nvSpPr>
            <p:spPr bwMode="auto">
              <a:xfrm flipH="1">
                <a:off x="1124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17" name="Line 429"/>
              <p:cNvSpPr>
                <a:spLocks noChangeShapeType="1"/>
              </p:cNvSpPr>
              <p:nvPr/>
            </p:nvSpPr>
            <p:spPr bwMode="auto">
              <a:xfrm flipH="1">
                <a:off x="1145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18" name="Line 430"/>
              <p:cNvSpPr>
                <a:spLocks noChangeShapeType="1"/>
              </p:cNvSpPr>
              <p:nvPr/>
            </p:nvSpPr>
            <p:spPr bwMode="auto">
              <a:xfrm flipH="1">
                <a:off x="1166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19" name="Line 431"/>
              <p:cNvSpPr>
                <a:spLocks noChangeShapeType="1"/>
              </p:cNvSpPr>
              <p:nvPr/>
            </p:nvSpPr>
            <p:spPr bwMode="auto">
              <a:xfrm flipH="1">
                <a:off x="1188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20" name="Line 432"/>
              <p:cNvSpPr>
                <a:spLocks noChangeShapeType="1"/>
              </p:cNvSpPr>
              <p:nvPr/>
            </p:nvSpPr>
            <p:spPr bwMode="auto">
              <a:xfrm flipH="1">
                <a:off x="1209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21" name="Line 433"/>
              <p:cNvSpPr>
                <a:spLocks noChangeShapeType="1"/>
              </p:cNvSpPr>
              <p:nvPr/>
            </p:nvSpPr>
            <p:spPr bwMode="auto">
              <a:xfrm flipH="1">
                <a:off x="1230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22" name="Line 434"/>
              <p:cNvSpPr>
                <a:spLocks noChangeShapeType="1"/>
              </p:cNvSpPr>
              <p:nvPr/>
            </p:nvSpPr>
            <p:spPr bwMode="auto">
              <a:xfrm flipH="1">
                <a:off x="125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23" name="Line 435"/>
              <p:cNvSpPr>
                <a:spLocks noChangeShapeType="1"/>
              </p:cNvSpPr>
              <p:nvPr/>
            </p:nvSpPr>
            <p:spPr bwMode="auto">
              <a:xfrm flipH="1">
                <a:off x="12710" y="62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524" name="Group 436"/>
            <p:cNvGrpSpPr>
              <a:grpSpLocks/>
            </p:cNvGrpSpPr>
            <p:nvPr/>
          </p:nvGrpSpPr>
          <p:grpSpPr bwMode="auto">
            <a:xfrm>
              <a:off x="10920" y="6330"/>
              <a:ext cx="2650" cy="550"/>
              <a:chOff x="10920" y="6330"/>
              <a:chExt cx="2650" cy="550"/>
            </a:xfrm>
          </p:grpSpPr>
          <p:grpSp>
            <p:nvGrpSpPr>
              <p:cNvPr id="729525" name="Group 437"/>
              <p:cNvGrpSpPr>
                <a:grpSpLocks/>
              </p:cNvGrpSpPr>
              <p:nvPr/>
            </p:nvGrpSpPr>
            <p:grpSpPr bwMode="auto">
              <a:xfrm>
                <a:off x="11190" y="6330"/>
                <a:ext cx="2380" cy="260"/>
                <a:chOff x="11190" y="6330"/>
                <a:chExt cx="2380" cy="260"/>
              </a:xfrm>
            </p:grpSpPr>
            <p:sp>
              <p:nvSpPr>
                <p:cNvPr id="729526" name="Line 438"/>
                <p:cNvSpPr>
                  <a:spLocks noChangeShapeType="1"/>
                </p:cNvSpPr>
                <p:nvPr/>
              </p:nvSpPr>
              <p:spPr bwMode="auto">
                <a:xfrm>
                  <a:off x="11190" y="65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27" name="Line 439"/>
                <p:cNvSpPr>
                  <a:spLocks noChangeShapeType="1"/>
                </p:cNvSpPr>
                <p:nvPr/>
              </p:nvSpPr>
              <p:spPr bwMode="auto">
                <a:xfrm>
                  <a:off x="11460" y="633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28" name="Line 440"/>
                <p:cNvSpPr>
                  <a:spLocks noChangeShapeType="1"/>
                </p:cNvSpPr>
                <p:nvPr/>
              </p:nvSpPr>
              <p:spPr bwMode="auto">
                <a:xfrm>
                  <a:off x="11400" y="639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29" name="Line 441"/>
                <p:cNvSpPr>
                  <a:spLocks noChangeShapeType="1"/>
                </p:cNvSpPr>
                <p:nvPr/>
              </p:nvSpPr>
              <p:spPr bwMode="auto">
                <a:xfrm>
                  <a:off x="11340" y="645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30" name="Line 442"/>
                <p:cNvSpPr>
                  <a:spLocks noChangeShapeType="1"/>
                </p:cNvSpPr>
                <p:nvPr/>
              </p:nvSpPr>
              <p:spPr bwMode="auto">
                <a:xfrm>
                  <a:off x="11270" y="6520"/>
                  <a:ext cx="21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729531" name="Line 443"/>
              <p:cNvSpPr>
                <a:spLocks noChangeShapeType="1"/>
              </p:cNvSpPr>
              <p:nvPr/>
            </p:nvSpPr>
            <p:spPr bwMode="auto">
              <a:xfrm>
                <a:off x="10920" y="6880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32" name="Line 444"/>
              <p:cNvSpPr>
                <a:spLocks noChangeShapeType="1"/>
              </p:cNvSpPr>
              <p:nvPr/>
            </p:nvSpPr>
            <p:spPr bwMode="auto">
              <a:xfrm>
                <a:off x="11130" y="6657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33" name="Line 445"/>
              <p:cNvSpPr>
                <a:spLocks noChangeShapeType="1"/>
              </p:cNvSpPr>
              <p:nvPr/>
            </p:nvSpPr>
            <p:spPr bwMode="auto">
              <a:xfrm>
                <a:off x="11070" y="6724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34" name="Line 446"/>
              <p:cNvSpPr>
                <a:spLocks noChangeShapeType="1"/>
              </p:cNvSpPr>
              <p:nvPr/>
            </p:nvSpPr>
            <p:spPr bwMode="auto">
              <a:xfrm>
                <a:off x="11000" y="6802"/>
                <a:ext cx="21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29535" name="Group 447"/>
            <p:cNvGrpSpPr>
              <a:grpSpLocks/>
            </p:cNvGrpSpPr>
            <p:nvPr/>
          </p:nvGrpSpPr>
          <p:grpSpPr bwMode="auto">
            <a:xfrm rot="5400000" flipH="1">
              <a:off x="12061" y="7361"/>
              <a:ext cx="2447" cy="690"/>
              <a:chOff x="13820" y="7470"/>
              <a:chExt cx="2400" cy="720"/>
            </a:xfrm>
          </p:grpSpPr>
          <p:sp>
            <p:nvSpPr>
              <p:cNvPr id="729536" name="Line 448"/>
              <p:cNvSpPr>
                <a:spLocks noChangeShapeType="1"/>
              </p:cNvSpPr>
              <p:nvPr/>
            </p:nvSpPr>
            <p:spPr bwMode="auto">
              <a:xfrm flipH="1">
                <a:off x="1382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37" name="Line 449"/>
              <p:cNvSpPr>
                <a:spLocks noChangeShapeType="1"/>
              </p:cNvSpPr>
              <p:nvPr/>
            </p:nvSpPr>
            <p:spPr bwMode="auto">
              <a:xfrm flipH="1">
                <a:off x="1403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38" name="Line 450"/>
              <p:cNvSpPr>
                <a:spLocks noChangeShapeType="1"/>
              </p:cNvSpPr>
              <p:nvPr/>
            </p:nvSpPr>
            <p:spPr bwMode="auto">
              <a:xfrm flipH="1">
                <a:off x="1424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39" name="Line 451"/>
              <p:cNvSpPr>
                <a:spLocks noChangeShapeType="1"/>
              </p:cNvSpPr>
              <p:nvPr/>
            </p:nvSpPr>
            <p:spPr bwMode="auto">
              <a:xfrm flipH="1">
                <a:off x="1445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40" name="Line 452"/>
              <p:cNvSpPr>
                <a:spLocks noChangeShapeType="1"/>
              </p:cNvSpPr>
              <p:nvPr/>
            </p:nvSpPr>
            <p:spPr bwMode="auto">
              <a:xfrm flipH="1">
                <a:off x="1467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41" name="Line 453"/>
              <p:cNvSpPr>
                <a:spLocks noChangeShapeType="1"/>
              </p:cNvSpPr>
              <p:nvPr/>
            </p:nvSpPr>
            <p:spPr bwMode="auto">
              <a:xfrm flipH="1">
                <a:off x="1488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42" name="Line 454"/>
              <p:cNvSpPr>
                <a:spLocks noChangeShapeType="1"/>
              </p:cNvSpPr>
              <p:nvPr/>
            </p:nvSpPr>
            <p:spPr bwMode="auto">
              <a:xfrm flipH="1">
                <a:off x="1509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43" name="Line 455"/>
              <p:cNvSpPr>
                <a:spLocks noChangeShapeType="1"/>
              </p:cNvSpPr>
              <p:nvPr/>
            </p:nvSpPr>
            <p:spPr bwMode="auto">
              <a:xfrm flipH="1">
                <a:off x="153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9544" name="Line 456"/>
              <p:cNvSpPr>
                <a:spLocks noChangeShapeType="1"/>
              </p:cNvSpPr>
              <p:nvPr/>
            </p:nvSpPr>
            <p:spPr bwMode="auto">
              <a:xfrm flipH="1">
                <a:off x="15500" y="7470"/>
                <a:ext cx="720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29545" name="Line 457"/>
            <p:cNvSpPr>
              <a:spLocks noChangeShapeType="1"/>
            </p:cNvSpPr>
            <p:nvPr/>
          </p:nvSpPr>
          <p:spPr bwMode="auto">
            <a:xfrm>
              <a:off x="13020" y="6886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46" name="Line 458"/>
            <p:cNvSpPr>
              <a:spLocks noChangeShapeType="1"/>
            </p:cNvSpPr>
            <p:nvPr/>
          </p:nvSpPr>
          <p:spPr bwMode="auto">
            <a:xfrm>
              <a:off x="13100" y="6815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47" name="Line 459"/>
            <p:cNvSpPr>
              <a:spLocks noChangeShapeType="1"/>
            </p:cNvSpPr>
            <p:nvPr/>
          </p:nvSpPr>
          <p:spPr bwMode="auto">
            <a:xfrm>
              <a:off x="13170" y="6735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48" name="Line 460"/>
            <p:cNvSpPr>
              <a:spLocks noChangeShapeType="1"/>
            </p:cNvSpPr>
            <p:nvPr/>
          </p:nvSpPr>
          <p:spPr bwMode="auto">
            <a:xfrm>
              <a:off x="13240" y="6664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49" name="Line 461"/>
            <p:cNvSpPr>
              <a:spLocks noChangeShapeType="1"/>
            </p:cNvSpPr>
            <p:nvPr/>
          </p:nvSpPr>
          <p:spPr bwMode="auto">
            <a:xfrm>
              <a:off x="13310" y="6603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50" name="Line 462"/>
            <p:cNvSpPr>
              <a:spLocks noChangeShapeType="1"/>
            </p:cNvSpPr>
            <p:nvPr/>
          </p:nvSpPr>
          <p:spPr bwMode="auto">
            <a:xfrm>
              <a:off x="13370" y="6542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51" name="Line 463"/>
            <p:cNvSpPr>
              <a:spLocks noChangeShapeType="1"/>
            </p:cNvSpPr>
            <p:nvPr/>
          </p:nvSpPr>
          <p:spPr bwMode="auto">
            <a:xfrm>
              <a:off x="13440" y="6472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52" name="Line 464"/>
            <p:cNvSpPr>
              <a:spLocks noChangeShapeType="1"/>
            </p:cNvSpPr>
            <p:nvPr/>
          </p:nvSpPr>
          <p:spPr bwMode="auto">
            <a:xfrm>
              <a:off x="13510" y="6391"/>
              <a:ext cx="0" cy="2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53" name="Line 465"/>
            <p:cNvSpPr>
              <a:spLocks noChangeShapeType="1"/>
            </p:cNvSpPr>
            <p:nvPr/>
          </p:nvSpPr>
          <p:spPr bwMode="auto">
            <a:xfrm>
              <a:off x="13580" y="6330"/>
              <a:ext cx="0" cy="21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29554" name="Arc 466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9555" name="Arc 467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9556" name="Arc 468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9557" name="Text Box 469"/>
          <p:cNvSpPr txBox="1">
            <a:spLocks noChangeArrowheads="1"/>
          </p:cNvSpPr>
          <p:nvPr/>
        </p:nvSpPr>
        <p:spPr bwMode="auto">
          <a:xfrm>
            <a:off x="3473450" y="835025"/>
            <a:ext cx="1439863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9558" name="Text Box 470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29559" name="AutoShape 471"/>
          <p:cNvSpPr>
            <a:spLocks noChangeArrowheads="1"/>
          </p:cNvSpPr>
          <p:nvPr/>
        </p:nvSpPr>
        <p:spPr bwMode="auto">
          <a:xfrm>
            <a:off x="6142038" y="17557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0" name="AutoShape 472"/>
          <p:cNvSpPr>
            <a:spLocks noChangeArrowheads="1"/>
          </p:cNvSpPr>
          <p:nvPr/>
        </p:nvSpPr>
        <p:spPr bwMode="auto">
          <a:xfrm>
            <a:off x="6092825" y="180657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1" name="AutoShape 473"/>
          <p:cNvSpPr>
            <a:spLocks noChangeArrowheads="1"/>
          </p:cNvSpPr>
          <p:nvPr/>
        </p:nvSpPr>
        <p:spPr bwMode="auto">
          <a:xfrm>
            <a:off x="6042025" y="1855788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2" name="AutoShape 474"/>
          <p:cNvSpPr>
            <a:spLocks noChangeArrowheads="1"/>
          </p:cNvSpPr>
          <p:nvPr/>
        </p:nvSpPr>
        <p:spPr bwMode="auto">
          <a:xfrm>
            <a:off x="5992813" y="1906588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3" name="AutoShape 475"/>
          <p:cNvSpPr>
            <a:spLocks noChangeArrowheads="1"/>
          </p:cNvSpPr>
          <p:nvPr/>
        </p:nvSpPr>
        <p:spPr bwMode="auto">
          <a:xfrm>
            <a:off x="5946775" y="1954213"/>
            <a:ext cx="192088" cy="198437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4" name="AutoShape 476"/>
          <p:cNvSpPr>
            <a:spLocks noChangeArrowheads="1"/>
          </p:cNvSpPr>
          <p:nvPr/>
        </p:nvSpPr>
        <p:spPr bwMode="auto">
          <a:xfrm>
            <a:off x="5897563" y="2005013"/>
            <a:ext cx="192087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5" name="AutoShape 477"/>
          <p:cNvSpPr>
            <a:spLocks noChangeArrowheads="1"/>
          </p:cNvSpPr>
          <p:nvPr/>
        </p:nvSpPr>
        <p:spPr bwMode="auto">
          <a:xfrm>
            <a:off x="5848350" y="20542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6" name="AutoShape 478"/>
          <p:cNvSpPr>
            <a:spLocks noChangeArrowheads="1"/>
          </p:cNvSpPr>
          <p:nvPr/>
        </p:nvSpPr>
        <p:spPr bwMode="auto">
          <a:xfrm>
            <a:off x="5799138" y="2105025"/>
            <a:ext cx="190500" cy="198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7" name="AutoShape 479"/>
          <p:cNvSpPr>
            <a:spLocks noChangeArrowheads="1"/>
          </p:cNvSpPr>
          <p:nvPr/>
        </p:nvSpPr>
        <p:spPr bwMode="auto">
          <a:xfrm>
            <a:off x="5753100" y="21558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29568" name="AutoShape 480"/>
          <p:cNvSpPr>
            <a:spLocks noChangeArrowheads="1"/>
          </p:cNvSpPr>
          <p:nvPr/>
        </p:nvSpPr>
        <p:spPr bwMode="auto">
          <a:xfrm>
            <a:off x="5703888" y="2206625"/>
            <a:ext cx="190500" cy="19685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29569" name="Group 481"/>
          <p:cNvGrpSpPr>
            <a:grpSpLocks/>
          </p:cNvGrpSpPr>
          <p:nvPr/>
        </p:nvGrpSpPr>
        <p:grpSpPr bwMode="auto">
          <a:xfrm>
            <a:off x="1022350" y="2566988"/>
            <a:ext cx="1814513" cy="582612"/>
            <a:chOff x="5401" y="4139"/>
            <a:chExt cx="2856" cy="946"/>
          </a:xfrm>
        </p:grpSpPr>
        <p:grpSp>
          <p:nvGrpSpPr>
            <p:cNvPr id="729570" name="Group 482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571" name="Group 483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572" name="Freeform 484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73" name="Freeform 485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574" name="Line 486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575" name="Group 487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576" name="Group 488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577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78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79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80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81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82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83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84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85" name="Line 49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586" name="Group 498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587" name="Group 499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588" name="Line 5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589" name="Line 50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590" name="Line 50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591" name="Line 5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592" name="Line 50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593" name="Line 505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94" name="Line 506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95" name="Line 507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596" name="Line 508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597" name="Line 509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98" name="Line 510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599" name="Line 511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0" name="Line 512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1" name="Line 513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2" name="Line 514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3" name="Line 515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4" name="Line 516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5" name="Line 517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6" name="Line 518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7" name="Line 519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8" name="Line 520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09" name="Line 521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10" name="Line 522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11" name="Line 523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12" name="Line 524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13" name="Line 525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14" name="Line 526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615" name="Group 527"/>
          <p:cNvGrpSpPr>
            <a:grpSpLocks/>
          </p:cNvGrpSpPr>
          <p:nvPr/>
        </p:nvGrpSpPr>
        <p:grpSpPr bwMode="auto">
          <a:xfrm>
            <a:off x="1022350" y="2432050"/>
            <a:ext cx="1814513" cy="582613"/>
            <a:chOff x="5401" y="4139"/>
            <a:chExt cx="2856" cy="946"/>
          </a:xfrm>
        </p:grpSpPr>
        <p:grpSp>
          <p:nvGrpSpPr>
            <p:cNvPr id="729616" name="Group 528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617" name="Group 529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618" name="Freeform 530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619" name="Freeform 531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620" name="Line 532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621" name="Group 533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622" name="Group 534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623" name="Line 5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24" name="Line 5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25" name="Line 5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26" name="Line 5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27" name="Line 5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28" name="Line 5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29" name="Line 5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30" name="Line 5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31" name="Line 5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632" name="Group 544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633" name="Group 545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634" name="Line 5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35" name="Line 5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36" name="Line 5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37" name="Line 5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38" name="Line 5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639" name="Line 551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40" name="Line 552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41" name="Line 553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42" name="Line 554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643" name="Line 555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44" name="Line 556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45" name="Line 557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46" name="Line 558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47" name="Line 559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48" name="Line 560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49" name="Line 561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0" name="Line 562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1" name="Line 563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2" name="Line 564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3" name="Line 565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4" name="Line 566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5" name="Line 567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6" name="Line 568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7" name="Line 569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8" name="Line 570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59" name="Line 571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60" name="Line 572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661" name="Group 573"/>
          <p:cNvGrpSpPr>
            <a:grpSpLocks/>
          </p:cNvGrpSpPr>
          <p:nvPr/>
        </p:nvGrpSpPr>
        <p:grpSpPr bwMode="auto">
          <a:xfrm>
            <a:off x="1022350" y="2297113"/>
            <a:ext cx="1814513" cy="581025"/>
            <a:chOff x="5401" y="4139"/>
            <a:chExt cx="2856" cy="946"/>
          </a:xfrm>
        </p:grpSpPr>
        <p:grpSp>
          <p:nvGrpSpPr>
            <p:cNvPr id="729662" name="Group 574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663" name="Group 575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664" name="Freeform 576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665" name="Freeform 577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666" name="Line 578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667" name="Group 579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668" name="Group 580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669" name="Line 5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0" name="Line 5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1" name="Line 5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2" name="Line 5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3" name="Line 5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4" name="Line 5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5" name="Line 5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6" name="Line 5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77" name="Line 5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678" name="Group 590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679" name="Group 591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680" name="Line 5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81" name="Line 5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82" name="Line 59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83" name="Line 59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684" name="Line 5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685" name="Line 597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86" name="Line 598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87" name="Line 599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688" name="Line 600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689" name="Line 601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0" name="Line 602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1" name="Line 603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2" name="Line 604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3" name="Line 605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4" name="Line 606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5" name="Line 607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6" name="Line 608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7" name="Line 609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8" name="Line 610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699" name="Line 611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0" name="Line 612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1" name="Line 613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2" name="Line 614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3" name="Line 615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4" name="Line 616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5" name="Line 617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06" name="Line 618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707" name="Group 619"/>
          <p:cNvGrpSpPr>
            <a:grpSpLocks/>
          </p:cNvGrpSpPr>
          <p:nvPr/>
        </p:nvGrpSpPr>
        <p:grpSpPr bwMode="auto">
          <a:xfrm>
            <a:off x="1022350" y="2162175"/>
            <a:ext cx="1814513" cy="581025"/>
            <a:chOff x="5401" y="4139"/>
            <a:chExt cx="2856" cy="946"/>
          </a:xfrm>
        </p:grpSpPr>
        <p:grpSp>
          <p:nvGrpSpPr>
            <p:cNvPr id="729708" name="Group 620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709" name="Group 621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710" name="Freeform 622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711" name="Freeform 623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712" name="Line 624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713" name="Group 625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714" name="Group 626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715" name="Line 6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16" name="Line 6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17" name="Line 6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18" name="Line 6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19" name="Line 6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20" name="Line 6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21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22" name="Line 6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23" name="Line 6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724" name="Group 636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725" name="Group 637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726" name="Line 63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27" name="Line 6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28" name="Line 6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29" name="Line 6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30" name="Line 6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731" name="Line 643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32" name="Line 644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33" name="Line 645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34" name="Line 646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735" name="Line 647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36" name="Line 648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37" name="Line 649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38" name="Line 650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39" name="Line 651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0" name="Line 652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1" name="Line 653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2" name="Line 654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3" name="Line 655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4" name="Line 656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5" name="Line 657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6" name="Line 658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7" name="Line 659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8" name="Line 660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49" name="Line 661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50" name="Line 662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51" name="Line 663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52" name="Line 664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753" name="Group 665"/>
          <p:cNvGrpSpPr>
            <a:grpSpLocks/>
          </p:cNvGrpSpPr>
          <p:nvPr/>
        </p:nvGrpSpPr>
        <p:grpSpPr bwMode="auto">
          <a:xfrm>
            <a:off x="1022350" y="2025650"/>
            <a:ext cx="1814513" cy="582613"/>
            <a:chOff x="5401" y="4139"/>
            <a:chExt cx="2856" cy="946"/>
          </a:xfrm>
        </p:grpSpPr>
        <p:grpSp>
          <p:nvGrpSpPr>
            <p:cNvPr id="729754" name="Group 666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755" name="Group 667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756" name="Freeform 668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757" name="Freeform 669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758" name="Line 670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759" name="Group 671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760" name="Group 672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761" name="Line 6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2" name="Line 6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3" name="Line 6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4" name="Line 6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5" name="Line 6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6" name="Line 6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7" name="Line 6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8" name="Line 6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69" name="Line 6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770" name="Group 682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771" name="Group 683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772" name="Line 6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73" name="Line 6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74" name="Line 6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75" name="Line 68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776" name="Line 6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777" name="Line 689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78" name="Line 690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79" name="Line 691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780" name="Line 692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781" name="Line 693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2" name="Line 694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3" name="Line 695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4" name="Line 696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5" name="Line 697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6" name="Line 698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7" name="Line 699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8" name="Line 700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89" name="Line 701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0" name="Line 702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1" name="Line 703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2" name="Line 704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3" name="Line 705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4" name="Line 706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5" name="Line 707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6" name="Line 708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7" name="Line 709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798" name="Line 710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799" name="Group 711"/>
          <p:cNvGrpSpPr>
            <a:grpSpLocks/>
          </p:cNvGrpSpPr>
          <p:nvPr/>
        </p:nvGrpSpPr>
        <p:grpSpPr bwMode="auto">
          <a:xfrm>
            <a:off x="1022350" y="1890713"/>
            <a:ext cx="1814513" cy="582612"/>
            <a:chOff x="5401" y="4139"/>
            <a:chExt cx="2856" cy="946"/>
          </a:xfrm>
        </p:grpSpPr>
        <p:grpSp>
          <p:nvGrpSpPr>
            <p:cNvPr id="729800" name="Group 712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801" name="Group 713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802" name="Freeform 714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803" name="Freeform 715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804" name="Line 716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805" name="Group 717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806" name="Group 718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807" name="Line 7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08" name="Line 7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09" name="Line 7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10" name="Line 7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11" name="Line 7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12" name="Line 7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13" name="Line 7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14" name="Line 7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15" name="Line 7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816" name="Group 728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817" name="Group 729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818" name="Line 7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19" name="Line 7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20" name="Line 73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21" name="Line 73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22" name="Line 7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823" name="Line 735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24" name="Line 736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25" name="Line 737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26" name="Line 738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827" name="Line 739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28" name="Line 740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29" name="Line 741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0" name="Line 742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1" name="Line 743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2" name="Line 744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3" name="Line 745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4" name="Line 746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5" name="Line 747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6" name="Line 748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7" name="Line 749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8" name="Line 750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39" name="Line 751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40" name="Line 752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41" name="Line 753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42" name="Line 754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43" name="Line 755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44" name="Line 756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845" name="Group 757"/>
          <p:cNvGrpSpPr>
            <a:grpSpLocks/>
          </p:cNvGrpSpPr>
          <p:nvPr/>
        </p:nvGrpSpPr>
        <p:grpSpPr bwMode="auto">
          <a:xfrm>
            <a:off x="1022350" y="1755775"/>
            <a:ext cx="1814513" cy="581025"/>
            <a:chOff x="5401" y="4139"/>
            <a:chExt cx="2856" cy="946"/>
          </a:xfrm>
        </p:grpSpPr>
        <p:grpSp>
          <p:nvGrpSpPr>
            <p:cNvPr id="729846" name="Group 758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847" name="Group 759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848" name="Freeform 760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849" name="Freeform 761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850" name="Line 762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851" name="Group 763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852" name="Group 764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853" name="Line 7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54" name="Line 7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55" name="Line 7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56" name="Line 7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57" name="Line 7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58" name="Line 7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59" name="Line 7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60" name="Line 7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61" name="Line 7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862" name="Group 774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863" name="Group 775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864" name="Line 77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65" name="Line 77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66" name="Line 7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67" name="Line 77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868" name="Line 7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869" name="Line 781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70" name="Line 782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71" name="Line 783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872" name="Line 784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873" name="Line 785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74" name="Line 786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75" name="Line 787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76" name="Line 788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77" name="Line 789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78" name="Line 790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79" name="Line 791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0" name="Line 792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1" name="Line 793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2" name="Line 794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3" name="Line 795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4" name="Line 796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5" name="Line 797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6" name="Line 798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7" name="Line 799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8" name="Line 800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89" name="Line 801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890" name="Line 802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891" name="Group 803"/>
          <p:cNvGrpSpPr>
            <a:grpSpLocks/>
          </p:cNvGrpSpPr>
          <p:nvPr/>
        </p:nvGrpSpPr>
        <p:grpSpPr bwMode="auto">
          <a:xfrm>
            <a:off x="1022350" y="1620838"/>
            <a:ext cx="1814513" cy="581025"/>
            <a:chOff x="5401" y="4139"/>
            <a:chExt cx="2856" cy="946"/>
          </a:xfrm>
        </p:grpSpPr>
        <p:grpSp>
          <p:nvGrpSpPr>
            <p:cNvPr id="729892" name="Group 804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893" name="Group 805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894" name="Freeform 806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895" name="Freeform 807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896" name="Line 808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897" name="Group 809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898" name="Group 810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899" name="Line 8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0" name="Line 8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1" name="Line 8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2" name="Line 8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3" name="Line 8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4" name="Line 8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5" name="Line 8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6" name="Line 8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07" name="Line 8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908" name="Group 820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909" name="Group 821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910" name="Line 8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11" name="Line 8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12" name="Line 8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13" name="Line 8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14" name="Line 8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915" name="Line 827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16" name="Line 828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17" name="Line 829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18" name="Line 830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919" name="Line 831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0" name="Line 832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1" name="Line 833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2" name="Line 834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3" name="Line 835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4" name="Line 836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5" name="Line 837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6" name="Line 838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7" name="Line 839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8" name="Line 840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29" name="Line 841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0" name="Line 842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1" name="Line 843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2" name="Line 844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3" name="Line 845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4" name="Line 846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5" name="Line 847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36" name="Line 848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937" name="Group 849"/>
          <p:cNvGrpSpPr>
            <a:grpSpLocks/>
          </p:cNvGrpSpPr>
          <p:nvPr/>
        </p:nvGrpSpPr>
        <p:grpSpPr bwMode="auto">
          <a:xfrm>
            <a:off x="1022350" y="1484313"/>
            <a:ext cx="1814513" cy="582612"/>
            <a:chOff x="5401" y="4139"/>
            <a:chExt cx="2856" cy="946"/>
          </a:xfrm>
        </p:grpSpPr>
        <p:grpSp>
          <p:nvGrpSpPr>
            <p:cNvPr id="729938" name="Group 850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939" name="Group 851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940" name="Freeform 852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941" name="Freeform 853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942" name="Line 854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943" name="Group 855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944" name="Group 856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945" name="Line 8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46" name="Line 8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47" name="Line 8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48" name="Line 8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49" name="Line 8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50" name="Line 8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51" name="Line 8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52" name="Line 8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53" name="Line 8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9954" name="Group 866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29955" name="Group 867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29956" name="Line 8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57" name="Line 8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58" name="Line 8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59" name="Line 8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29960" name="Line 87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29961" name="Line 873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62" name="Line 874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63" name="Line 875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64" name="Line 876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29965" name="Line 877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66" name="Line 878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67" name="Line 879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68" name="Line 880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69" name="Line 881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0" name="Line 882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1" name="Line 883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2" name="Line 884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3" name="Line 885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4" name="Line 886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5" name="Line 887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6" name="Line 888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7" name="Line 889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8" name="Line 890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79" name="Line 891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80" name="Line 892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81" name="Line 893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9982" name="Line 894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29983" name="Group 895"/>
          <p:cNvGrpSpPr>
            <a:grpSpLocks/>
          </p:cNvGrpSpPr>
          <p:nvPr/>
        </p:nvGrpSpPr>
        <p:grpSpPr bwMode="auto">
          <a:xfrm>
            <a:off x="1022350" y="1349375"/>
            <a:ext cx="1814513" cy="582613"/>
            <a:chOff x="5401" y="4139"/>
            <a:chExt cx="2856" cy="946"/>
          </a:xfrm>
        </p:grpSpPr>
        <p:grpSp>
          <p:nvGrpSpPr>
            <p:cNvPr id="729984" name="Group 896"/>
            <p:cNvGrpSpPr>
              <a:grpSpLocks/>
            </p:cNvGrpSpPr>
            <p:nvPr/>
          </p:nvGrpSpPr>
          <p:grpSpPr bwMode="auto">
            <a:xfrm>
              <a:off x="5401" y="4139"/>
              <a:ext cx="2856" cy="946"/>
              <a:chOff x="4771" y="4219"/>
              <a:chExt cx="2856" cy="946"/>
            </a:xfrm>
          </p:grpSpPr>
          <p:grpSp>
            <p:nvGrpSpPr>
              <p:cNvPr id="729985" name="Group 897"/>
              <p:cNvGrpSpPr>
                <a:grpSpLocks/>
              </p:cNvGrpSpPr>
              <p:nvPr/>
            </p:nvGrpSpPr>
            <p:grpSpPr bwMode="auto">
              <a:xfrm>
                <a:off x="4771" y="4219"/>
                <a:ext cx="2856" cy="946"/>
                <a:chOff x="5735" y="2405"/>
                <a:chExt cx="1560" cy="515"/>
              </a:xfrm>
            </p:grpSpPr>
            <p:sp>
              <p:nvSpPr>
                <p:cNvPr id="729986" name="Freeform 898"/>
                <p:cNvSpPr>
                  <a:spLocks/>
                </p:cNvSpPr>
                <p:nvPr/>
              </p:nvSpPr>
              <p:spPr bwMode="auto">
                <a:xfrm>
                  <a:off x="5735" y="2415"/>
                  <a:ext cx="1555" cy="505"/>
                </a:xfrm>
                <a:custGeom>
                  <a:avLst/>
                  <a:gdLst/>
                  <a:ahLst/>
                  <a:cxnLst>
                    <a:cxn ang="0">
                      <a:pos x="10" y="380"/>
                    </a:cxn>
                    <a:cxn ang="0">
                      <a:pos x="390" y="0"/>
                    </a:cxn>
                    <a:cxn ang="0">
                      <a:pos x="1555" y="0"/>
                    </a:cxn>
                    <a:cxn ang="0">
                      <a:pos x="1555" y="115"/>
                    </a:cxn>
                    <a:cxn ang="0">
                      <a:pos x="1155" y="505"/>
                    </a:cxn>
                    <a:cxn ang="0">
                      <a:pos x="0" y="505"/>
                    </a:cxn>
                    <a:cxn ang="0">
                      <a:pos x="10" y="380"/>
                    </a:cxn>
                  </a:cxnLst>
                  <a:rect l="0" t="0" r="r" b="b"/>
                  <a:pathLst>
                    <a:path w="1555" h="505">
                      <a:moveTo>
                        <a:pt x="10" y="380"/>
                      </a:moveTo>
                      <a:lnTo>
                        <a:pt x="390" y="0"/>
                      </a:lnTo>
                      <a:lnTo>
                        <a:pt x="1555" y="0"/>
                      </a:lnTo>
                      <a:lnTo>
                        <a:pt x="1555" y="115"/>
                      </a:lnTo>
                      <a:lnTo>
                        <a:pt x="1155" y="505"/>
                      </a:lnTo>
                      <a:lnTo>
                        <a:pt x="0" y="505"/>
                      </a:lnTo>
                      <a:lnTo>
                        <a:pt x="10" y="380"/>
                      </a:lnTo>
                      <a:close/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987" name="Freeform 899"/>
                <p:cNvSpPr>
                  <a:spLocks/>
                </p:cNvSpPr>
                <p:nvPr/>
              </p:nvSpPr>
              <p:spPr bwMode="auto">
                <a:xfrm>
                  <a:off x="5735" y="2405"/>
                  <a:ext cx="1560" cy="395"/>
                </a:xfrm>
                <a:custGeom>
                  <a:avLst/>
                  <a:gdLst/>
                  <a:ahLst/>
                  <a:cxnLst>
                    <a:cxn ang="0">
                      <a:pos x="0" y="395"/>
                    </a:cxn>
                    <a:cxn ang="0">
                      <a:pos x="1160" y="395"/>
                    </a:cxn>
                    <a:cxn ang="0">
                      <a:pos x="1560" y="0"/>
                    </a:cxn>
                  </a:cxnLst>
                  <a:rect l="0" t="0" r="r" b="b"/>
                  <a:pathLst>
                    <a:path w="1560" h="395">
                      <a:moveTo>
                        <a:pt x="0" y="395"/>
                      </a:moveTo>
                      <a:lnTo>
                        <a:pt x="1160" y="395"/>
                      </a:lnTo>
                      <a:lnTo>
                        <a:pt x="1560" y="0"/>
                      </a:lnTo>
                    </a:path>
                  </a:pathLst>
                </a:cu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29988" name="Line 900"/>
                <p:cNvSpPr>
                  <a:spLocks noChangeShapeType="1"/>
                </p:cNvSpPr>
                <p:nvPr/>
              </p:nvSpPr>
              <p:spPr bwMode="auto">
                <a:xfrm>
                  <a:off x="6890" y="2795"/>
                  <a:ext cx="1" cy="1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29989" name="Group 901"/>
              <p:cNvGrpSpPr>
                <a:grpSpLocks/>
              </p:cNvGrpSpPr>
              <p:nvPr/>
            </p:nvGrpSpPr>
            <p:grpSpPr bwMode="auto">
              <a:xfrm>
                <a:off x="4890" y="4240"/>
                <a:ext cx="2656" cy="702"/>
                <a:chOff x="1840" y="4150"/>
                <a:chExt cx="2656" cy="722"/>
              </a:xfrm>
            </p:grpSpPr>
            <p:grpSp>
              <p:nvGrpSpPr>
                <p:cNvPr id="729990" name="Group 902"/>
                <p:cNvGrpSpPr>
                  <a:grpSpLocks/>
                </p:cNvGrpSpPr>
                <p:nvPr/>
              </p:nvGrpSpPr>
              <p:grpSpPr bwMode="auto">
                <a:xfrm>
                  <a:off x="1950" y="4150"/>
                  <a:ext cx="2406" cy="722"/>
                  <a:chOff x="11030" y="6270"/>
                  <a:chExt cx="2400" cy="720"/>
                </a:xfrm>
              </p:grpSpPr>
              <p:sp>
                <p:nvSpPr>
                  <p:cNvPr id="729991" name="Line 9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03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2" name="Line 9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24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3" name="Line 9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45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4" name="Line 9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66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5" name="Line 9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8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6" name="Line 9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09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7" name="Line 9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30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8" name="Line 9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5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9999" name="Line 9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710" y="6270"/>
                    <a:ext cx="72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30000" name="Group 912"/>
                <p:cNvGrpSpPr>
                  <a:grpSpLocks/>
                </p:cNvGrpSpPr>
                <p:nvPr/>
              </p:nvGrpSpPr>
              <p:grpSpPr bwMode="auto">
                <a:xfrm>
                  <a:off x="1840" y="4210"/>
                  <a:ext cx="2656" cy="551"/>
                  <a:chOff x="10920" y="6330"/>
                  <a:chExt cx="2650" cy="550"/>
                </a:xfrm>
              </p:grpSpPr>
              <p:grpSp>
                <p:nvGrpSpPr>
                  <p:cNvPr id="730001" name="Group 913"/>
                  <p:cNvGrpSpPr>
                    <a:grpSpLocks/>
                  </p:cNvGrpSpPr>
                  <p:nvPr/>
                </p:nvGrpSpPr>
                <p:grpSpPr bwMode="auto">
                  <a:xfrm>
                    <a:off x="11190" y="6330"/>
                    <a:ext cx="2380" cy="260"/>
                    <a:chOff x="11190" y="6330"/>
                    <a:chExt cx="2380" cy="260"/>
                  </a:xfrm>
                </p:grpSpPr>
                <p:sp>
                  <p:nvSpPr>
                    <p:cNvPr id="730002" name="Line 9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190" y="65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30003" name="Line 9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60" y="633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30004" name="Line 9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400" y="639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30005" name="Line 91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340" y="645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  <p:sp>
                  <p:nvSpPr>
                    <p:cNvPr id="730006" name="Line 91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270" y="6520"/>
                      <a:ext cx="21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GB"/>
                    </a:p>
                  </p:txBody>
                </p:sp>
              </p:grpSp>
              <p:sp>
                <p:nvSpPr>
                  <p:cNvPr id="730007" name="Line 919"/>
                  <p:cNvSpPr>
                    <a:spLocks noChangeShapeType="1"/>
                  </p:cNvSpPr>
                  <p:nvPr/>
                </p:nvSpPr>
                <p:spPr bwMode="auto">
                  <a:xfrm>
                    <a:off x="10920" y="6880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30008" name="Line 920"/>
                  <p:cNvSpPr>
                    <a:spLocks noChangeShapeType="1"/>
                  </p:cNvSpPr>
                  <p:nvPr/>
                </p:nvSpPr>
                <p:spPr bwMode="auto">
                  <a:xfrm>
                    <a:off x="11130" y="6657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30009" name="Line 921"/>
                  <p:cNvSpPr>
                    <a:spLocks noChangeShapeType="1"/>
                  </p:cNvSpPr>
                  <p:nvPr/>
                </p:nvSpPr>
                <p:spPr bwMode="auto">
                  <a:xfrm>
                    <a:off x="11070" y="6724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30010" name="Line 922"/>
                  <p:cNvSpPr>
                    <a:spLocks noChangeShapeType="1"/>
                  </p:cNvSpPr>
                  <p:nvPr/>
                </p:nvSpPr>
                <p:spPr bwMode="auto">
                  <a:xfrm>
                    <a:off x="11000" y="6802"/>
                    <a:ext cx="211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730011" name="Line 923"/>
            <p:cNvSpPr>
              <a:spLocks noChangeShapeType="1"/>
            </p:cNvSpPr>
            <p:nvPr/>
          </p:nvSpPr>
          <p:spPr bwMode="auto">
            <a:xfrm>
              <a:off x="8184" y="420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2" name="Line 924"/>
            <p:cNvSpPr>
              <a:spLocks noChangeShapeType="1"/>
            </p:cNvSpPr>
            <p:nvPr/>
          </p:nvSpPr>
          <p:spPr bwMode="auto">
            <a:xfrm>
              <a:off x="8124" y="4281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3" name="Line 925"/>
            <p:cNvSpPr>
              <a:spLocks noChangeShapeType="1"/>
            </p:cNvSpPr>
            <p:nvPr/>
          </p:nvSpPr>
          <p:spPr bwMode="auto">
            <a:xfrm>
              <a:off x="8064" y="4325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4" name="Line 926"/>
            <p:cNvSpPr>
              <a:spLocks noChangeShapeType="1"/>
            </p:cNvSpPr>
            <p:nvPr/>
          </p:nvSpPr>
          <p:spPr bwMode="auto">
            <a:xfrm>
              <a:off x="7996" y="4399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5" name="Line 927"/>
            <p:cNvSpPr>
              <a:spLocks noChangeShapeType="1"/>
            </p:cNvSpPr>
            <p:nvPr/>
          </p:nvSpPr>
          <p:spPr bwMode="auto">
            <a:xfrm>
              <a:off x="7922" y="44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6" name="Line 928"/>
            <p:cNvSpPr>
              <a:spLocks noChangeShapeType="1"/>
            </p:cNvSpPr>
            <p:nvPr/>
          </p:nvSpPr>
          <p:spPr bwMode="auto">
            <a:xfrm>
              <a:off x="7854" y="453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7" name="Line 929"/>
            <p:cNvSpPr>
              <a:spLocks noChangeShapeType="1"/>
            </p:cNvSpPr>
            <p:nvPr/>
          </p:nvSpPr>
          <p:spPr bwMode="auto">
            <a:xfrm>
              <a:off x="7786" y="4596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8" name="Line 930"/>
            <p:cNvSpPr>
              <a:spLocks noChangeShapeType="1"/>
            </p:cNvSpPr>
            <p:nvPr/>
          </p:nvSpPr>
          <p:spPr bwMode="auto">
            <a:xfrm>
              <a:off x="7718" y="4670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19" name="Line 931"/>
            <p:cNvSpPr>
              <a:spLocks noChangeShapeType="1"/>
            </p:cNvSpPr>
            <p:nvPr/>
          </p:nvSpPr>
          <p:spPr bwMode="auto">
            <a:xfrm>
              <a:off x="7619" y="4767"/>
              <a:ext cx="0" cy="2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0" name="Line 932"/>
            <p:cNvSpPr>
              <a:spLocks noChangeShapeType="1"/>
            </p:cNvSpPr>
            <p:nvPr/>
          </p:nvSpPr>
          <p:spPr bwMode="auto">
            <a:xfrm>
              <a:off x="563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1" name="Line 933"/>
            <p:cNvSpPr>
              <a:spLocks noChangeShapeType="1"/>
            </p:cNvSpPr>
            <p:nvPr/>
          </p:nvSpPr>
          <p:spPr bwMode="auto">
            <a:xfrm>
              <a:off x="585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2" name="Line 934"/>
            <p:cNvSpPr>
              <a:spLocks noChangeShapeType="1"/>
            </p:cNvSpPr>
            <p:nvPr/>
          </p:nvSpPr>
          <p:spPr bwMode="auto">
            <a:xfrm>
              <a:off x="6045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3" name="Line 935"/>
            <p:cNvSpPr>
              <a:spLocks noChangeShapeType="1"/>
            </p:cNvSpPr>
            <p:nvPr/>
          </p:nvSpPr>
          <p:spPr bwMode="auto">
            <a:xfrm>
              <a:off x="626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4" name="Line 936"/>
            <p:cNvSpPr>
              <a:spLocks noChangeShapeType="1"/>
            </p:cNvSpPr>
            <p:nvPr/>
          </p:nvSpPr>
          <p:spPr bwMode="auto">
            <a:xfrm>
              <a:off x="648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5" name="Line 937"/>
            <p:cNvSpPr>
              <a:spLocks noChangeShapeType="1"/>
            </p:cNvSpPr>
            <p:nvPr/>
          </p:nvSpPr>
          <p:spPr bwMode="auto">
            <a:xfrm>
              <a:off x="6699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6" name="Line 938"/>
            <p:cNvSpPr>
              <a:spLocks noChangeShapeType="1"/>
            </p:cNvSpPr>
            <p:nvPr/>
          </p:nvSpPr>
          <p:spPr bwMode="auto">
            <a:xfrm>
              <a:off x="6893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7" name="Line 939"/>
            <p:cNvSpPr>
              <a:spLocks noChangeShapeType="1"/>
            </p:cNvSpPr>
            <p:nvPr/>
          </p:nvSpPr>
          <p:spPr bwMode="auto">
            <a:xfrm>
              <a:off x="711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0028" name="Line 940"/>
            <p:cNvSpPr>
              <a:spLocks noChangeShapeType="1"/>
            </p:cNvSpPr>
            <p:nvPr/>
          </p:nvSpPr>
          <p:spPr bwMode="auto">
            <a:xfrm>
              <a:off x="7321" y="4868"/>
              <a:ext cx="0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029" name="Group 941"/>
          <p:cNvGrpSpPr>
            <a:grpSpLocks/>
          </p:cNvGrpSpPr>
          <p:nvPr/>
        </p:nvGrpSpPr>
        <p:grpSpPr bwMode="auto">
          <a:xfrm>
            <a:off x="3794125" y="5060950"/>
            <a:ext cx="625475" cy="595313"/>
            <a:chOff x="9648" y="1225"/>
            <a:chExt cx="986" cy="1020"/>
          </a:xfrm>
        </p:grpSpPr>
        <p:grpSp>
          <p:nvGrpSpPr>
            <p:cNvPr id="730030" name="Group 942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031" name="Freeform 943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032" name="Line 944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033" name="Freeform 945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034" name="Group 946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035" name="Group 947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036" name="Line 9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37" name="Line 9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38" name="Group 950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039" name="Line 9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40" name="Line 9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41" name="Group 953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042" name="Line 9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43" name="Line 9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44" name="Group 956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045" name="Line 9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46" name="Line 9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47" name="Group 959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048" name="Line 9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49" name="Line 9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50" name="Group 962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051" name="Line 9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52" name="Line 9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53" name="Group 965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054" name="Line 9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55" name="Line 9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56" name="Group 968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057" name="Line 9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58" name="Line 9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59" name="Group 971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060" name="Line 97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61" name="Line 97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062" name="Group 974"/>
          <p:cNvGrpSpPr>
            <a:grpSpLocks/>
          </p:cNvGrpSpPr>
          <p:nvPr/>
        </p:nvGrpSpPr>
        <p:grpSpPr bwMode="auto">
          <a:xfrm>
            <a:off x="3927475" y="5060950"/>
            <a:ext cx="625475" cy="595313"/>
            <a:chOff x="9648" y="1225"/>
            <a:chExt cx="986" cy="1020"/>
          </a:xfrm>
        </p:grpSpPr>
        <p:grpSp>
          <p:nvGrpSpPr>
            <p:cNvPr id="730063" name="Group 975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064" name="Freeform 976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065" name="Line 977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066" name="Freeform 978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067" name="Group 979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068" name="Group 980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069" name="Line 98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70" name="Line 98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71" name="Group 983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072" name="Line 98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73" name="Line 98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74" name="Group 986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075" name="Line 98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76" name="Line 98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77" name="Group 989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078" name="Line 99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79" name="Line 99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80" name="Group 992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081" name="Line 99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82" name="Line 99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83" name="Group 995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084" name="Line 99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85" name="Line 99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86" name="Group 998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087" name="Line 99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88" name="Line 100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89" name="Group 1001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090" name="Line 100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91" name="Line 100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092" name="Group 1004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093" name="Line 100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094" name="Line 100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095" name="Group 1007"/>
          <p:cNvGrpSpPr>
            <a:grpSpLocks/>
          </p:cNvGrpSpPr>
          <p:nvPr/>
        </p:nvGrpSpPr>
        <p:grpSpPr bwMode="auto">
          <a:xfrm>
            <a:off x="4060825" y="5060950"/>
            <a:ext cx="625475" cy="595313"/>
            <a:chOff x="9648" y="1225"/>
            <a:chExt cx="986" cy="1020"/>
          </a:xfrm>
        </p:grpSpPr>
        <p:grpSp>
          <p:nvGrpSpPr>
            <p:cNvPr id="730096" name="Group 1008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097" name="Freeform 1009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098" name="Line 1010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099" name="Freeform 1011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100" name="Group 1012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101" name="Group 1013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102" name="Line 101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03" name="Line 101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04" name="Group 1016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105" name="Line 101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06" name="Line 101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07" name="Group 1019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108" name="Line 102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09" name="Line 102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10" name="Group 1022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111" name="Line 102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12" name="Line 102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13" name="Group 1025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114" name="Line 102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15" name="Line 102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16" name="Group 1028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117" name="Line 102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18" name="Line 103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19" name="Group 1031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120" name="Line 103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21" name="Line 103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22" name="Group 1034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123" name="Line 103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24" name="Line 103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25" name="Group 1037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126" name="Line 103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27" name="Line 103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128" name="Group 1040"/>
          <p:cNvGrpSpPr>
            <a:grpSpLocks/>
          </p:cNvGrpSpPr>
          <p:nvPr/>
        </p:nvGrpSpPr>
        <p:grpSpPr bwMode="auto">
          <a:xfrm>
            <a:off x="4194175" y="5060950"/>
            <a:ext cx="625475" cy="595313"/>
            <a:chOff x="9648" y="1225"/>
            <a:chExt cx="986" cy="1020"/>
          </a:xfrm>
        </p:grpSpPr>
        <p:grpSp>
          <p:nvGrpSpPr>
            <p:cNvPr id="730129" name="Group 1041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130" name="Freeform 1042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131" name="Line 1043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132" name="Freeform 1044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133" name="Group 1045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134" name="Group 1046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135" name="Line 104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36" name="Line 104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37" name="Group 1049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138" name="Line 105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39" name="Line 105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40" name="Group 1052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141" name="Line 105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42" name="Line 105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43" name="Group 1055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144" name="Line 105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45" name="Line 105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46" name="Group 1058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147" name="Line 105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48" name="Line 106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49" name="Group 1061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150" name="Line 106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51" name="Line 106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52" name="Group 1064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153" name="Line 106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54" name="Line 106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55" name="Group 1067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156" name="Line 106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57" name="Line 106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58" name="Group 1070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159" name="Line 107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60" name="Line 107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161" name="Group 1073"/>
          <p:cNvGrpSpPr>
            <a:grpSpLocks/>
          </p:cNvGrpSpPr>
          <p:nvPr/>
        </p:nvGrpSpPr>
        <p:grpSpPr bwMode="auto">
          <a:xfrm>
            <a:off x="4327525" y="5060950"/>
            <a:ext cx="625475" cy="595313"/>
            <a:chOff x="9648" y="1225"/>
            <a:chExt cx="986" cy="1020"/>
          </a:xfrm>
        </p:grpSpPr>
        <p:grpSp>
          <p:nvGrpSpPr>
            <p:cNvPr id="730162" name="Group 1074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163" name="Freeform 1075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164" name="Line 1076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165" name="Freeform 1077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166" name="Group 1078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167" name="Group 1079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168" name="Line 108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69" name="Line 108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70" name="Group 1082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171" name="Line 108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72" name="Line 108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73" name="Group 1085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174" name="Line 108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75" name="Line 108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76" name="Group 1088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177" name="Line 108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78" name="Line 109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79" name="Group 1091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180" name="Line 109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81" name="Line 109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82" name="Group 1094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183" name="Line 109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84" name="Line 109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85" name="Group 1097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186" name="Line 109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87" name="Line 109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88" name="Group 1100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189" name="Line 110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90" name="Line 110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191" name="Group 1103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192" name="Line 110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193" name="Line 110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194" name="Group 1106"/>
          <p:cNvGrpSpPr>
            <a:grpSpLocks/>
          </p:cNvGrpSpPr>
          <p:nvPr/>
        </p:nvGrpSpPr>
        <p:grpSpPr bwMode="auto">
          <a:xfrm>
            <a:off x="4460875" y="5064125"/>
            <a:ext cx="625475" cy="595313"/>
            <a:chOff x="9648" y="1225"/>
            <a:chExt cx="986" cy="1020"/>
          </a:xfrm>
        </p:grpSpPr>
        <p:grpSp>
          <p:nvGrpSpPr>
            <p:cNvPr id="730195" name="Group 1107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196" name="Freeform 1108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197" name="Line 1109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198" name="Freeform 1110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199" name="Group 1111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200" name="Group 1112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201" name="Line 111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02" name="Line 111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03" name="Group 1115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204" name="Line 111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05" name="Line 111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06" name="Group 1118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207" name="Line 111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08" name="Line 112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09" name="Group 1121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210" name="Line 112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11" name="Line 112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12" name="Group 1124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213" name="Line 112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14" name="Line 112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15" name="Group 1127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216" name="Line 112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17" name="Line 112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18" name="Group 1130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219" name="Line 113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20" name="Line 113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21" name="Group 1133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222" name="Line 113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23" name="Line 113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24" name="Group 1136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225" name="Line 113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26" name="Line 113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227" name="Group 1139"/>
          <p:cNvGrpSpPr>
            <a:grpSpLocks/>
          </p:cNvGrpSpPr>
          <p:nvPr/>
        </p:nvGrpSpPr>
        <p:grpSpPr bwMode="auto">
          <a:xfrm>
            <a:off x="4594225" y="5064125"/>
            <a:ext cx="625475" cy="595313"/>
            <a:chOff x="9648" y="1225"/>
            <a:chExt cx="986" cy="1020"/>
          </a:xfrm>
        </p:grpSpPr>
        <p:grpSp>
          <p:nvGrpSpPr>
            <p:cNvPr id="730228" name="Group 1140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229" name="Freeform 1141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230" name="Line 1142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231" name="Freeform 1143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232" name="Group 1144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233" name="Group 1145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234" name="Line 114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35" name="Line 114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36" name="Group 1148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237" name="Line 114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38" name="Line 115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39" name="Group 1151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240" name="Line 115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41" name="Line 115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42" name="Group 1154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243" name="Line 115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44" name="Line 115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45" name="Group 1157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246" name="Line 115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47" name="Line 115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48" name="Group 1160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249" name="Line 116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50" name="Line 116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51" name="Group 1163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252" name="Line 116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53" name="Line 116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54" name="Group 1166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255" name="Line 116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56" name="Line 116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57" name="Group 1169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258" name="Line 117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59" name="Line 117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260" name="Group 1172"/>
          <p:cNvGrpSpPr>
            <a:grpSpLocks/>
          </p:cNvGrpSpPr>
          <p:nvPr/>
        </p:nvGrpSpPr>
        <p:grpSpPr bwMode="auto">
          <a:xfrm>
            <a:off x="4727575" y="5064125"/>
            <a:ext cx="625475" cy="595313"/>
            <a:chOff x="9648" y="1225"/>
            <a:chExt cx="986" cy="1020"/>
          </a:xfrm>
        </p:grpSpPr>
        <p:grpSp>
          <p:nvGrpSpPr>
            <p:cNvPr id="730261" name="Group 1173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262" name="Freeform 1174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263" name="Line 1175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264" name="Freeform 1176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265" name="Group 1177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266" name="Group 1178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267" name="Line 117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68" name="Line 118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69" name="Group 1181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270" name="Line 118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71" name="Line 118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72" name="Group 1184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273" name="Line 118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74" name="Line 118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75" name="Group 1187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276" name="Line 118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77" name="Line 118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78" name="Group 1190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279" name="Line 119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80" name="Line 119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81" name="Group 1193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282" name="Line 119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83" name="Line 119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84" name="Group 1196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285" name="Line 119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86" name="Line 119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87" name="Group 1199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288" name="Line 120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89" name="Line 120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290" name="Group 1202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291" name="Line 120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292" name="Line 120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293" name="Group 1205"/>
          <p:cNvGrpSpPr>
            <a:grpSpLocks/>
          </p:cNvGrpSpPr>
          <p:nvPr/>
        </p:nvGrpSpPr>
        <p:grpSpPr bwMode="auto">
          <a:xfrm>
            <a:off x="4860925" y="5064125"/>
            <a:ext cx="625475" cy="595313"/>
            <a:chOff x="9648" y="1225"/>
            <a:chExt cx="986" cy="1020"/>
          </a:xfrm>
        </p:grpSpPr>
        <p:grpSp>
          <p:nvGrpSpPr>
            <p:cNvPr id="730294" name="Group 1206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295" name="Freeform 1207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296" name="Line 1208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297" name="Freeform 1209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298" name="Group 1210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299" name="Group 1211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300" name="Line 1212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01" name="Line 1213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02" name="Group 1214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303" name="Line 121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04" name="Line 121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05" name="Group 1217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306" name="Line 121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07" name="Line 121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08" name="Group 1220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309" name="Line 122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10" name="Line 122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11" name="Group 1223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312" name="Line 122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13" name="Line 122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14" name="Group 1226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315" name="Line 122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16" name="Line 122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17" name="Group 1229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318" name="Line 123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19" name="Line 123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20" name="Group 1232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321" name="Line 123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22" name="Line 123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23" name="Group 1235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324" name="Line 123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25" name="Line 123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326" name="Group 1238"/>
          <p:cNvGrpSpPr>
            <a:grpSpLocks/>
          </p:cNvGrpSpPr>
          <p:nvPr/>
        </p:nvGrpSpPr>
        <p:grpSpPr bwMode="auto">
          <a:xfrm>
            <a:off x="4994275" y="5064125"/>
            <a:ext cx="625475" cy="595313"/>
            <a:chOff x="9648" y="1225"/>
            <a:chExt cx="986" cy="1020"/>
          </a:xfrm>
        </p:grpSpPr>
        <p:grpSp>
          <p:nvGrpSpPr>
            <p:cNvPr id="730327" name="Group 1239"/>
            <p:cNvGrpSpPr>
              <a:grpSpLocks/>
            </p:cNvGrpSpPr>
            <p:nvPr/>
          </p:nvGrpSpPr>
          <p:grpSpPr bwMode="auto">
            <a:xfrm>
              <a:off x="9648" y="1225"/>
              <a:ext cx="986" cy="1020"/>
              <a:chOff x="9648" y="1225"/>
              <a:chExt cx="986" cy="1020"/>
            </a:xfrm>
          </p:grpSpPr>
          <p:sp>
            <p:nvSpPr>
              <p:cNvPr id="730328" name="Freeform 1240"/>
              <p:cNvSpPr>
                <a:spLocks/>
              </p:cNvSpPr>
              <p:nvPr/>
            </p:nvSpPr>
            <p:spPr bwMode="auto">
              <a:xfrm>
                <a:off x="9649" y="1227"/>
                <a:ext cx="985" cy="1018"/>
              </a:xfrm>
              <a:custGeom>
                <a:avLst/>
                <a:gdLst/>
                <a:ahLst/>
                <a:cxnLst>
                  <a:cxn ang="0">
                    <a:pos x="0" y="397"/>
                  </a:cxn>
                  <a:cxn ang="0">
                    <a:pos x="390" y="0"/>
                  </a:cxn>
                  <a:cxn ang="0">
                    <a:pos x="510" y="0"/>
                  </a:cxn>
                  <a:cxn ang="0">
                    <a:pos x="510" y="112"/>
                  </a:cxn>
                  <a:cxn ang="0">
                    <a:pos x="112" y="517"/>
                  </a:cxn>
                  <a:cxn ang="0">
                    <a:pos x="0" y="517"/>
                  </a:cxn>
                  <a:cxn ang="0">
                    <a:pos x="0" y="397"/>
                  </a:cxn>
                </a:cxnLst>
                <a:rect l="0" t="0" r="r" b="b"/>
                <a:pathLst>
                  <a:path w="510" h="517">
                    <a:moveTo>
                      <a:pt x="0" y="397"/>
                    </a:moveTo>
                    <a:lnTo>
                      <a:pt x="390" y="0"/>
                    </a:lnTo>
                    <a:lnTo>
                      <a:pt x="510" y="0"/>
                    </a:lnTo>
                    <a:lnTo>
                      <a:pt x="510" y="112"/>
                    </a:lnTo>
                    <a:lnTo>
                      <a:pt x="112" y="517"/>
                    </a:lnTo>
                    <a:lnTo>
                      <a:pt x="0" y="517"/>
                    </a:lnTo>
                    <a:lnTo>
                      <a:pt x="0" y="397"/>
                    </a:lnTo>
                    <a:close/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329" name="Line 1241"/>
              <p:cNvSpPr>
                <a:spLocks noChangeShapeType="1"/>
              </p:cNvSpPr>
              <p:nvPr/>
            </p:nvSpPr>
            <p:spPr bwMode="auto">
              <a:xfrm>
                <a:off x="9865" y="2022"/>
                <a:ext cx="2" cy="21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0330" name="Freeform 1242"/>
              <p:cNvSpPr>
                <a:spLocks/>
              </p:cNvSpPr>
              <p:nvPr/>
            </p:nvSpPr>
            <p:spPr bwMode="auto">
              <a:xfrm>
                <a:off x="9648" y="1225"/>
                <a:ext cx="983" cy="793"/>
              </a:xfrm>
              <a:custGeom>
                <a:avLst/>
                <a:gdLst/>
                <a:ahLst/>
                <a:cxnLst>
                  <a:cxn ang="0">
                    <a:pos x="981" y="0"/>
                  </a:cxn>
                  <a:cxn ang="0">
                    <a:pos x="216" y="777"/>
                  </a:cxn>
                  <a:cxn ang="0">
                    <a:pos x="0" y="771"/>
                  </a:cxn>
                </a:cxnLst>
                <a:rect l="0" t="0" r="r" b="b"/>
                <a:pathLst>
                  <a:path w="981" h="777">
                    <a:moveTo>
                      <a:pt x="981" y="0"/>
                    </a:moveTo>
                    <a:lnTo>
                      <a:pt x="216" y="777"/>
                    </a:lnTo>
                    <a:lnTo>
                      <a:pt x="0" y="771"/>
                    </a:lnTo>
                  </a:path>
                </a:pathLst>
              </a:custGeom>
              <a:solidFill>
                <a:srgbClr val="CC99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730331" name="Group 1243"/>
            <p:cNvGrpSpPr>
              <a:grpSpLocks/>
            </p:cNvGrpSpPr>
            <p:nvPr/>
          </p:nvGrpSpPr>
          <p:grpSpPr bwMode="auto">
            <a:xfrm>
              <a:off x="9735" y="1298"/>
              <a:ext cx="812" cy="855"/>
              <a:chOff x="9720" y="1298"/>
              <a:chExt cx="841" cy="863"/>
            </a:xfrm>
          </p:grpSpPr>
          <p:grpSp>
            <p:nvGrpSpPr>
              <p:cNvPr id="730332" name="Group 1244"/>
              <p:cNvGrpSpPr>
                <a:grpSpLocks/>
              </p:cNvGrpSpPr>
              <p:nvPr/>
            </p:nvGrpSpPr>
            <p:grpSpPr bwMode="auto">
              <a:xfrm>
                <a:off x="9720" y="1928"/>
                <a:ext cx="233" cy="233"/>
                <a:chOff x="9720" y="1928"/>
                <a:chExt cx="241" cy="233"/>
              </a:xfrm>
            </p:grpSpPr>
            <p:sp>
              <p:nvSpPr>
                <p:cNvPr id="730333" name="Line 1245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34" name="Line 1246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35" name="Group 1247"/>
              <p:cNvGrpSpPr>
                <a:grpSpLocks/>
              </p:cNvGrpSpPr>
              <p:nvPr/>
            </p:nvGrpSpPr>
            <p:grpSpPr bwMode="auto">
              <a:xfrm>
                <a:off x="9795" y="1853"/>
                <a:ext cx="233" cy="233"/>
                <a:chOff x="9720" y="1928"/>
                <a:chExt cx="241" cy="233"/>
              </a:xfrm>
            </p:grpSpPr>
            <p:sp>
              <p:nvSpPr>
                <p:cNvPr id="730336" name="Line 1248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37" name="Line 1249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38" name="Group 1250"/>
              <p:cNvGrpSpPr>
                <a:grpSpLocks/>
              </p:cNvGrpSpPr>
              <p:nvPr/>
            </p:nvGrpSpPr>
            <p:grpSpPr bwMode="auto">
              <a:xfrm>
                <a:off x="9878" y="1771"/>
                <a:ext cx="233" cy="233"/>
                <a:chOff x="9720" y="1928"/>
                <a:chExt cx="241" cy="233"/>
              </a:xfrm>
            </p:grpSpPr>
            <p:sp>
              <p:nvSpPr>
                <p:cNvPr id="730339" name="Line 1251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40" name="Line 1252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41" name="Group 1253"/>
              <p:cNvGrpSpPr>
                <a:grpSpLocks/>
              </p:cNvGrpSpPr>
              <p:nvPr/>
            </p:nvGrpSpPr>
            <p:grpSpPr bwMode="auto">
              <a:xfrm>
                <a:off x="9945" y="1695"/>
                <a:ext cx="233" cy="233"/>
                <a:chOff x="9720" y="1928"/>
                <a:chExt cx="241" cy="233"/>
              </a:xfrm>
            </p:grpSpPr>
            <p:sp>
              <p:nvSpPr>
                <p:cNvPr id="730342" name="Line 1254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43" name="Line 1255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44" name="Group 1256"/>
              <p:cNvGrpSpPr>
                <a:grpSpLocks/>
              </p:cNvGrpSpPr>
              <p:nvPr/>
            </p:nvGrpSpPr>
            <p:grpSpPr bwMode="auto">
              <a:xfrm>
                <a:off x="10027" y="1613"/>
                <a:ext cx="233" cy="233"/>
                <a:chOff x="9720" y="1928"/>
                <a:chExt cx="241" cy="233"/>
              </a:xfrm>
            </p:grpSpPr>
            <p:sp>
              <p:nvSpPr>
                <p:cNvPr id="730345" name="Line 1257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46" name="Line 1258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47" name="Group 1259"/>
              <p:cNvGrpSpPr>
                <a:grpSpLocks/>
              </p:cNvGrpSpPr>
              <p:nvPr/>
            </p:nvGrpSpPr>
            <p:grpSpPr bwMode="auto">
              <a:xfrm>
                <a:off x="10103" y="1530"/>
                <a:ext cx="233" cy="233"/>
                <a:chOff x="9720" y="1928"/>
                <a:chExt cx="241" cy="233"/>
              </a:xfrm>
            </p:grpSpPr>
            <p:sp>
              <p:nvSpPr>
                <p:cNvPr id="730348" name="Line 1260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49" name="Line 1261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50" name="Group 1262"/>
              <p:cNvGrpSpPr>
                <a:grpSpLocks/>
              </p:cNvGrpSpPr>
              <p:nvPr/>
            </p:nvGrpSpPr>
            <p:grpSpPr bwMode="auto">
              <a:xfrm>
                <a:off x="10170" y="1456"/>
                <a:ext cx="233" cy="233"/>
                <a:chOff x="9720" y="1928"/>
                <a:chExt cx="241" cy="233"/>
              </a:xfrm>
            </p:grpSpPr>
            <p:sp>
              <p:nvSpPr>
                <p:cNvPr id="730351" name="Line 1263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52" name="Line 1264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53" name="Group 1265"/>
              <p:cNvGrpSpPr>
                <a:grpSpLocks/>
              </p:cNvGrpSpPr>
              <p:nvPr/>
            </p:nvGrpSpPr>
            <p:grpSpPr bwMode="auto">
              <a:xfrm>
                <a:off x="10252" y="1380"/>
                <a:ext cx="233" cy="233"/>
                <a:chOff x="9720" y="1928"/>
                <a:chExt cx="241" cy="233"/>
              </a:xfrm>
            </p:grpSpPr>
            <p:sp>
              <p:nvSpPr>
                <p:cNvPr id="730354" name="Line 1266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55" name="Line 1267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730356" name="Group 1268"/>
              <p:cNvGrpSpPr>
                <a:grpSpLocks/>
              </p:cNvGrpSpPr>
              <p:nvPr/>
            </p:nvGrpSpPr>
            <p:grpSpPr bwMode="auto">
              <a:xfrm>
                <a:off x="10328" y="1298"/>
                <a:ext cx="233" cy="233"/>
                <a:chOff x="9720" y="1928"/>
                <a:chExt cx="241" cy="233"/>
              </a:xfrm>
            </p:grpSpPr>
            <p:sp>
              <p:nvSpPr>
                <p:cNvPr id="730357" name="Line 1269"/>
                <p:cNvSpPr>
                  <a:spLocks noChangeShapeType="1"/>
                </p:cNvSpPr>
                <p:nvPr/>
              </p:nvSpPr>
              <p:spPr bwMode="auto">
                <a:xfrm>
                  <a:off x="9720" y="1928"/>
                  <a:ext cx="218" cy="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30358" name="Line 1270"/>
                <p:cNvSpPr>
                  <a:spLocks noChangeShapeType="1"/>
                </p:cNvSpPr>
                <p:nvPr/>
              </p:nvSpPr>
              <p:spPr bwMode="auto">
                <a:xfrm>
                  <a:off x="9946" y="1936"/>
                  <a:ext cx="15" cy="2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730359" name="Group 1271"/>
          <p:cNvGrpSpPr>
            <a:grpSpLocks noChangeAspect="1"/>
          </p:cNvGrpSpPr>
          <p:nvPr/>
        </p:nvGrpSpPr>
        <p:grpSpPr bwMode="auto">
          <a:xfrm>
            <a:off x="1963738" y="2132013"/>
            <a:ext cx="100012" cy="57150"/>
            <a:chOff x="2117" y="1633"/>
            <a:chExt cx="2004" cy="1139"/>
          </a:xfrm>
        </p:grpSpPr>
        <p:sp>
          <p:nvSpPr>
            <p:cNvPr id="730360" name="Freeform 127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1" name="Freeform 127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2" name="Freeform 127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3" name="Freeform 127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4" name="Freeform 127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5" name="Freeform 127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6" name="Freeform 127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7" name="Freeform 127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8" name="Freeform 128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69" name="Freeform 128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0" name="Freeform 128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1" name="Freeform 128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372" name="Group 1284"/>
          <p:cNvGrpSpPr>
            <a:grpSpLocks noChangeAspect="1"/>
          </p:cNvGrpSpPr>
          <p:nvPr/>
        </p:nvGrpSpPr>
        <p:grpSpPr bwMode="auto">
          <a:xfrm>
            <a:off x="1976438" y="2030413"/>
            <a:ext cx="204787" cy="115887"/>
            <a:chOff x="2117" y="1633"/>
            <a:chExt cx="2004" cy="1139"/>
          </a:xfrm>
        </p:grpSpPr>
        <p:sp>
          <p:nvSpPr>
            <p:cNvPr id="730373" name="Freeform 1285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4" name="Freeform 1286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5" name="Freeform 1287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6" name="Freeform 1288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7" name="Freeform 1289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8" name="Freeform 1290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79" name="Freeform 1291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0" name="Freeform 1292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1" name="Freeform 1293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2" name="Freeform 1294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3" name="Freeform 1295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4" name="Freeform 1296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385" name="Group 1297"/>
          <p:cNvGrpSpPr>
            <a:grpSpLocks noChangeAspect="1"/>
          </p:cNvGrpSpPr>
          <p:nvPr/>
        </p:nvGrpSpPr>
        <p:grpSpPr bwMode="auto">
          <a:xfrm>
            <a:off x="2001838" y="1827213"/>
            <a:ext cx="406400" cy="230187"/>
            <a:chOff x="2117" y="1633"/>
            <a:chExt cx="2004" cy="1139"/>
          </a:xfrm>
        </p:grpSpPr>
        <p:sp>
          <p:nvSpPr>
            <p:cNvPr id="730386" name="Freeform 1298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7" name="Freeform 1299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8" name="Freeform 1300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89" name="Freeform 1301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0" name="Freeform 1302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1" name="Freeform 1303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2" name="Freeform 1304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3" name="Freeform 1305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4" name="Freeform 1306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5" name="Freeform 1307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6" name="Freeform 1308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397" name="Freeform 1309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398" name="Group 1310"/>
          <p:cNvGrpSpPr>
            <a:grpSpLocks noChangeAspect="1"/>
          </p:cNvGrpSpPr>
          <p:nvPr/>
        </p:nvGrpSpPr>
        <p:grpSpPr bwMode="auto">
          <a:xfrm>
            <a:off x="2065338" y="1560513"/>
            <a:ext cx="604837" cy="341312"/>
            <a:chOff x="2117" y="1633"/>
            <a:chExt cx="2004" cy="1139"/>
          </a:xfrm>
        </p:grpSpPr>
        <p:sp>
          <p:nvSpPr>
            <p:cNvPr id="730399" name="Freeform 1311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0" name="Freeform 1312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1" name="Freeform 1313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2" name="Freeform 1314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3" name="Freeform 1315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4" name="Freeform 1316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5" name="Freeform 1317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6" name="Freeform 1318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7" name="Freeform 1319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8" name="Freeform 1320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09" name="Freeform 1321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0" name="Freeform 1322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11" name="Group 1323"/>
          <p:cNvGrpSpPr>
            <a:grpSpLocks noChangeAspect="1"/>
          </p:cNvGrpSpPr>
          <p:nvPr/>
        </p:nvGrpSpPr>
        <p:grpSpPr bwMode="auto">
          <a:xfrm>
            <a:off x="2217738" y="1179513"/>
            <a:ext cx="806450" cy="455612"/>
            <a:chOff x="2117" y="1633"/>
            <a:chExt cx="2004" cy="1139"/>
          </a:xfrm>
        </p:grpSpPr>
        <p:sp>
          <p:nvSpPr>
            <p:cNvPr id="730412" name="Freeform 1324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3" name="Freeform 1325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4" name="Freeform 1326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5" name="Freeform 1327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6" name="Freeform 1328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7" name="Freeform 1329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8" name="Freeform 1330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19" name="Freeform 1331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0" name="Freeform 1332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1" name="Freeform 1333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2" name="Freeform 1334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3" name="Freeform 1335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24" name="Group 1336"/>
          <p:cNvGrpSpPr>
            <a:grpSpLocks noChangeAspect="1"/>
          </p:cNvGrpSpPr>
          <p:nvPr/>
        </p:nvGrpSpPr>
        <p:grpSpPr bwMode="auto">
          <a:xfrm>
            <a:off x="2497138" y="684213"/>
            <a:ext cx="1014412" cy="576262"/>
            <a:chOff x="2117" y="1633"/>
            <a:chExt cx="2004" cy="1139"/>
          </a:xfrm>
        </p:grpSpPr>
        <p:sp>
          <p:nvSpPr>
            <p:cNvPr id="730425" name="Freeform 1337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6" name="Freeform 1338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7" name="Freeform 1339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8" name="Freeform 1340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29" name="Freeform 1341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0" name="Freeform 1342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1" name="Freeform 1343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2" name="Freeform 1344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3" name="Freeform 1345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4" name="Freeform 1346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5" name="Freeform 1347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6" name="Freeform 1348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37" name="Group 1349"/>
          <p:cNvGrpSpPr>
            <a:grpSpLocks noChangeAspect="1"/>
          </p:cNvGrpSpPr>
          <p:nvPr/>
        </p:nvGrpSpPr>
        <p:grpSpPr bwMode="auto">
          <a:xfrm>
            <a:off x="1925638" y="2347913"/>
            <a:ext cx="100012" cy="57150"/>
            <a:chOff x="2117" y="1633"/>
            <a:chExt cx="2004" cy="1139"/>
          </a:xfrm>
        </p:grpSpPr>
        <p:sp>
          <p:nvSpPr>
            <p:cNvPr id="730438" name="Freeform 1350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39" name="Freeform 1351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0" name="Freeform 1352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1" name="Freeform 1353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2" name="Freeform 1354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3" name="Freeform 1355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4" name="Freeform 1356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5" name="Freeform 1357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6" name="Freeform 1358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7" name="Freeform 1359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8" name="Freeform 1360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49" name="Freeform 1361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50" name="Group 1362"/>
          <p:cNvGrpSpPr>
            <a:grpSpLocks noChangeAspect="1"/>
          </p:cNvGrpSpPr>
          <p:nvPr/>
        </p:nvGrpSpPr>
        <p:grpSpPr bwMode="auto">
          <a:xfrm>
            <a:off x="1976438" y="2360613"/>
            <a:ext cx="204787" cy="115887"/>
            <a:chOff x="2117" y="1633"/>
            <a:chExt cx="2004" cy="1139"/>
          </a:xfrm>
        </p:grpSpPr>
        <p:sp>
          <p:nvSpPr>
            <p:cNvPr id="730451" name="Freeform 1363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2" name="Freeform 1364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3" name="Freeform 1365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4" name="Freeform 1366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5" name="Freeform 1367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6" name="Freeform 1368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7" name="Freeform 1369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8" name="Freeform 1370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59" name="Freeform 1371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0" name="Freeform 1372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1" name="Freeform 1373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2" name="Freeform 1374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63" name="Group 1375"/>
          <p:cNvGrpSpPr>
            <a:grpSpLocks noChangeAspect="1"/>
          </p:cNvGrpSpPr>
          <p:nvPr/>
        </p:nvGrpSpPr>
        <p:grpSpPr bwMode="auto">
          <a:xfrm>
            <a:off x="2065338" y="2411413"/>
            <a:ext cx="406400" cy="230187"/>
            <a:chOff x="2117" y="1633"/>
            <a:chExt cx="2004" cy="1139"/>
          </a:xfrm>
        </p:grpSpPr>
        <p:sp>
          <p:nvSpPr>
            <p:cNvPr id="730464" name="Freeform 1376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5" name="Freeform 1377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6" name="Freeform 1378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7" name="Freeform 1379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8" name="Freeform 1380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69" name="Freeform 1381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0" name="Freeform 1382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1" name="Freeform 1383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2" name="Freeform 1384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3" name="Freeform 1385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4" name="Freeform 1386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5" name="Freeform 1387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76" name="Group 1388"/>
          <p:cNvGrpSpPr>
            <a:grpSpLocks noChangeAspect="1"/>
          </p:cNvGrpSpPr>
          <p:nvPr/>
        </p:nvGrpSpPr>
        <p:grpSpPr bwMode="auto">
          <a:xfrm>
            <a:off x="2319338" y="2487613"/>
            <a:ext cx="604837" cy="341312"/>
            <a:chOff x="2117" y="1633"/>
            <a:chExt cx="2004" cy="1139"/>
          </a:xfrm>
        </p:grpSpPr>
        <p:sp>
          <p:nvSpPr>
            <p:cNvPr id="730477" name="Freeform 1389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8" name="Freeform 1390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79" name="Freeform 1391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0" name="Freeform 1392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1" name="Freeform 1393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2" name="Freeform 1394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3" name="Freeform 1395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4" name="Freeform 1396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5" name="Freeform 1397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6" name="Freeform 1398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7" name="Freeform 1399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88" name="Freeform 1400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489" name="Group 1401"/>
          <p:cNvGrpSpPr>
            <a:grpSpLocks noChangeAspect="1"/>
          </p:cNvGrpSpPr>
          <p:nvPr/>
        </p:nvGrpSpPr>
        <p:grpSpPr bwMode="auto">
          <a:xfrm>
            <a:off x="2738438" y="2589213"/>
            <a:ext cx="806450" cy="455612"/>
            <a:chOff x="2117" y="1633"/>
            <a:chExt cx="2004" cy="1139"/>
          </a:xfrm>
        </p:grpSpPr>
        <p:sp>
          <p:nvSpPr>
            <p:cNvPr id="730490" name="Freeform 1402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1" name="Freeform 1403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2" name="Freeform 1404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3" name="Freeform 1405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4" name="Freeform 1406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5" name="Freeform 1407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6" name="Freeform 1408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7" name="Freeform 1409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8" name="Freeform 1410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499" name="Freeform 1411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0" name="Freeform 1412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1" name="Freeform 1413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0502" name="Group 1414"/>
          <p:cNvGrpSpPr>
            <a:grpSpLocks noChangeAspect="1"/>
          </p:cNvGrpSpPr>
          <p:nvPr/>
        </p:nvGrpSpPr>
        <p:grpSpPr bwMode="auto">
          <a:xfrm>
            <a:off x="3182938" y="2779713"/>
            <a:ext cx="1014412" cy="576262"/>
            <a:chOff x="2117" y="1633"/>
            <a:chExt cx="2004" cy="1139"/>
          </a:xfrm>
        </p:grpSpPr>
        <p:sp>
          <p:nvSpPr>
            <p:cNvPr id="730503" name="Freeform 1415"/>
            <p:cNvSpPr>
              <a:spLocks noChangeAspect="1"/>
            </p:cNvSpPr>
            <p:nvPr/>
          </p:nvSpPr>
          <p:spPr bwMode="auto">
            <a:xfrm>
              <a:off x="2208" y="1680"/>
              <a:ext cx="1840" cy="960"/>
            </a:xfrm>
            <a:custGeom>
              <a:avLst/>
              <a:gdLst/>
              <a:ahLst/>
              <a:cxnLst>
                <a:cxn ang="0">
                  <a:pos x="0" y="600"/>
                </a:cxn>
                <a:cxn ang="0">
                  <a:pos x="192" y="872"/>
                </a:cxn>
                <a:cxn ang="0">
                  <a:pos x="632" y="960"/>
                </a:cxn>
                <a:cxn ang="0">
                  <a:pos x="1288" y="888"/>
                </a:cxn>
                <a:cxn ang="0">
                  <a:pos x="1696" y="696"/>
                </a:cxn>
                <a:cxn ang="0">
                  <a:pos x="1752" y="568"/>
                </a:cxn>
                <a:cxn ang="0">
                  <a:pos x="1840" y="416"/>
                </a:cxn>
                <a:cxn ang="0">
                  <a:pos x="1664" y="96"/>
                </a:cxn>
                <a:cxn ang="0">
                  <a:pos x="1280" y="8"/>
                </a:cxn>
                <a:cxn ang="0">
                  <a:pos x="960" y="0"/>
                </a:cxn>
                <a:cxn ang="0">
                  <a:pos x="560" y="112"/>
                </a:cxn>
                <a:cxn ang="0">
                  <a:pos x="72" y="360"/>
                </a:cxn>
                <a:cxn ang="0">
                  <a:pos x="0" y="600"/>
                </a:cxn>
              </a:cxnLst>
              <a:rect l="0" t="0" r="r" b="b"/>
              <a:pathLst>
                <a:path w="1840" h="960">
                  <a:moveTo>
                    <a:pt x="0" y="600"/>
                  </a:moveTo>
                  <a:lnTo>
                    <a:pt x="192" y="872"/>
                  </a:lnTo>
                  <a:lnTo>
                    <a:pt x="632" y="960"/>
                  </a:lnTo>
                  <a:lnTo>
                    <a:pt x="1288" y="888"/>
                  </a:lnTo>
                  <a:lnTo>
                    <a:pt x="1696" y="696"/>
                  </a:lnTo>
                  <a:lnTo>
                    <a:pt x="1752" y="568"/>
                  </a:lnTo>
                  <a:lnTo>
                    <a:pt x="1840" y="416"/>
                  </a:lnTo>
                  <a:lnTo>
                    <a:pt x="1664" y="96"/>
                  </a:lnTo>
                  <a:lnTo>
                    <a:pt x="1280" y="8"/>
                  </a:lnTo>
                  <a:lnTo>
                    <a:pt x="960" y="0"/>
                  </a:lnTo>
                  <a:lnTo>
                    <a:pt x="560" y="112"/>
                  </a:lnTo>
                  <a:lnTo>
                    <a:pt x="72" y="36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4" name="Freeform 1416"/>
            <p:cNvSpPr>
              <a:spLocks noChangeAspect="1"/>
            </p:cNvSpPr>
            <p:nvPr/>
          </p:nvSpPr>
          <p:spPr bwMode="auto">
            <a:xfrm>
              <a:off x="2283" y="1741"/>
              <a:ext cx="533" cy="307"/>
            </a:xfrm>
            <a:custGeom>
              <a:avLst/>
              <a:gdLst/>
              <a:ahLst/>
              <a:cxnLst>
                <a:cxn ang="0">
                  <a:pos x="21" y="307"/>
                </a:cxn>
                <a:cxn ang="0">
                  <a:pos x="21" y="171"/>
                </a:cxn>
                <a:cxn ang="0">
                  <a:pos x="149" y="35"/>
                </a:cxn>
                <a:cxn ang="0">
                  <a:pos x="309" y="11"/>
                </a:cxn>
                <a:cxn ang="0">
                  <a:pos x="413" y="11"/>
                </a:cxn>
                <a:cxn ang="0">
                  <a:pos x="533" y="75"/>
                </a:cxn>
              </a:cxnLst>
              <a:rect l="0" t="0" r="r" b="b"/>
              <a:pathLst>
                <a:path w="533" h="307">
                  <a:moveTo>
                    <a:pt x="21" y="307"/>
                  </a:moveTo>
                  <a:cubicBezTo>
                    <a:pt x="10" y="261"/>
                    <a:pt x="0" y="216"/>
                    <a:pt x="21" y="171"/>
                  </a:cubicBezTo>
                  <a:cubicBezTo>
                    <a:pt x="42" y="126"/>
                    <a:pt x="101" y="62"/>
                    <a:pt x="149" y="35"/>
                  </a:cubicBezTo>
                  <a:cubicBezTo>
                    <a:pt x="197" y="8"/>
                    <a:pt x="265" y="15"/>
                    <a:pt x="309" y="11"/>
                  </a:cubicBezTo>
                  <a:cubicBezTo>
                    <a:pt x="353" y="7"/>
                    <a:pt x="376" y="0"/>
                    <a:pt x="413" y="11"/>
                  </a:cubicBezTo>
                  <a:cubicBezTo>
                    <a:pt x="450" y="22"/>
                    <a:pt x="491" y="48"/>
                    <a:pt x="533" y="7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5" name="Freeform 1417"/>
            <p:cNvSpPr>
              <a:spLocks noChangeAspect="1"/>
            </p:cNvSpPr>
            <p:nvPr/>
          </p:nvSpPr>
          <p:spPr bwMode="auto">
            <a:xfrm>
              <a:off x="2776" y="1655"/>
              <a:ext cx="416" cy="129"/>
            </a:xfrm>
            <a:custGeom>
              <a:avLst/>
              <a:gdLst/>
              <a:ahLst/>
              <a:cxnLst>
                <a:cxn ang="0">
                  <a:pos x="0" y="121"/>
                </a:cxn>
                <a:cxn ang="0">
                  <a:pos x="96" y="17"/>
                </a:cxn>
                <a:cxn ang="0">
                  <a:pos x="280" y="17"/>
                </a:cxn>
                <a:cxn ang="0">
                  <a:pos x="352" y="49"/>
                </a:cxn>
              </a:cxnLst>
              <a:rect l="0" t="0" r="r" b="b"/>
              <a:pathLst>
                <a:path w="352" h="121">
                  <a:moveTo>
                    <a:pt x="0" y="121"/>
                  </a:moveTo>
                  <a:cubicBezTo>
                    <a:pt x="24" y="77"/>
                    <a:pt x="49" y="34"/>
                    <a:pt x="96" y="17"/>
                  </a:cubicBezTo>
                  <a:cubicBezTo>
                    <a:pt x="143" y="0"/>
                    <a:pt x="237" y="12"/>
                    <a:pt x="280" y="17"/>
                  </a:cubicBezTo>
                  <a:cubicBezTo>
                    <a:pt x="323" y="22"/>
                    <a:pt x="337" y="41"/>
                    <a:pt x="352" y="49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6" name="Freeform 1418"/>
            <p:cNvSpPr>
              <a:spLocks noChangeAspect="1"/>
            </p:cNvSpPr>
            <p:nvPr/>
          </p:nvSpPr>
          <p:spPr bwMode="auto">
            <a:xfrm>
              <a:off x="3136" y="1633"/>
              <a:ext cx="360" cy="14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56" y="47"/>
                </a:cxn>
                <a:cxn ang="0">
                  <a:pos x="136" y="7"/>
                </a:cxn>
                <a:cxn ang="0">
                  <a:pos x="232" y="7"/>
                </a:cxn>
                <a:cxn ang="0">
                  <a:pos x="280" y="15"/>
                </a:cxn>
                <a:cxn ang="0">
                  <a:pos x="360" y="55"/>
                </a:cxn>
              </a:cxnLst>
              <a:rect l="0" t="0" r="r" b="b"/>
              <a:pathLst>
                <a:path w="360" h="143">
                  <a:moveTo>
                    <a:pt x="0" y="143"/>
                  </a:moveTo>
                  <a:cubicBezTo>
                    <a:pt x="16" y="106"/>
                    <a:pt x="33" y="70"/>
                    <a:pt x="56" y="47"/>
                  </a:cubicBezTo>
                  <a:cubicBezTo>
                    <a:pt x="79" y="24"/>
                    <a:pt x="107" y="14"/>
                    <a:pt x="136" y="7"/>
                  </a:cubicBezTo>
                  <a:cubicBezTo>
                    <a:pt x="165" y="0"/>
                    <a:pt x="208" y="6"/>
                    <a:pt x="232" y="7"/>
                  </a:cubicBezTo>
                  <a:cubicBezTo>
                    <a:pt x="256" y="8"/>
                    <a:pt x="259" y="7"/>
                    <a:pt x="280" y="15"/>
                  </a:cubicBezTo>
                  <a:cubicBezTo>
                    <a:pt x="301" y="23"/>
                    <a:pt x="330" y="39"/>
                    <a:pt x="360" y="5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7" name="Freeform 1419"/>
            <p:cNvSpPr>
              <a:spLocks noChangeAspect="1"/>
            </p:cNvSpPr>
            <p:nvPr/>
          </p:nvSpPr>
          <p:spPr bwMode="auto">
            <a:xfrm>
              <a:off x="3464" y="1640"/>
              <a:ext cx="429" cy="16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112" y="16"/>
                </a:cxn>
                <a:cxn ang="0">
                  <a:pos x="288" y="16"/>
                </a:cxn>
                <a:cxn ang="0">
                  <a:pos x="408" y="112"/>
                </a:cxn>
                <a:cxn ang="0">
                  <a:pos x="416" y="168"/>
                </a:cxn>
              </a:cxnLst>
              <a:rect l="0" t="0" r="r" b="b"/>
              <a:pathLst>
                <a:path w="429" h="168">
                  <a:moveTo>
                    <a:pt x="0" y="88"/>
                  </a:moveTo>
                  <a:cubicBezTo>
                    <a:pt x="32" y="58"/>
                    <a:pt x="64" y="28"/>
                    <a:pt x="112" y="16"/>
                  </a:cubicBezTo>
                  <a:cubicBezTo>
                    <a:pt x="160" y="4"/>
                    <a:pt x="239" y="0"/>
                    <a:pt x="288" y="16"/>
                  </a:cubicBezTo>
                  <a:cubicBezTo>
                    <a:pt x="337" y="32"/>
                    <a:pt x="387" y="87"/>
                    <a:pt x="408" y="112"/>
                  </a:cubicBezTo>
                  <a:cubicBezTo>
                    <a:pt x="429" y="137"/>
                    <a:pt x="413" y="157"/>
                    <a:pt x="416" y="168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8" name="Freeform 1420"/>
            <p:cNvSpPr>
              <a:spLocks noChangeAspect="1"/>
            </p:cNvSpPr>
            <p:nvPr/>
          </p:nvSpPr>
          <p:spPr bwMode="auto">
            <a:xfrm>
              <a:off x="3832" y="2048"/>
              <a:ext cx="289" cy="376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8" y="136"/>
                </a:cxn>
                <a:cxn ang="0">
                  <a:pos x="216" y="280"/>
                </a:cxn>
                <a:cxn ang="0">
                  <a:pos x="120" y="360"/>
                </a:cxn>
                <a:cxn ang="0">
                  <a:pos x="0" y="376"/>
                </a:cxn>
              </a:cxnLst>
              <a:rect l="0" t="0" r="r" b="b"/>
              <a:pathLst>
                <a:path w="289" h="376">
                  <a:moveTo>
                    <a:pt x="208" y="0"/>
                  </a:moveTo>
                  <a:cubicBezTo>
                    <a:pt x="247" y="44"/>
                    <a:pt x="287" y="89"/>
                    <a:pt x="288" y="136"/>
                  </a:cubicBezTo>
                  <a:cubicBezTo>
                    <a:pt x="289" y="183"/>
                    <a:pt x="244" y="243"/>
                    <a:pt x="216" y="280"/>
                  </a:cubicBezTo>
                  <a:cubicBezTo>
                    <a:pt x="188" y="317"/>
                    <a:pt x="156" y="344"/>
                    <a:pt x="120" y="360"/>
                  </a:cubicBezTo>
                  <a:cubicBezTo>
                    <a:pt x="84" y="376"/>
                    <a:pt x="42" y="376"/>
                    <a:pt x="0" y="376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09" name="Freeform 1421"/>
            <p:cNvSpPr>
              <a:spLocks noChangeAspect="1"/>
            </p:cNvSpPr>
            <p:nvPr/>
          </p:nvSpPr>
          <p:spPr bwMode="auto">
            <a:xfrm>
              <a:off x="3888" y="1784"/>
              <a:ext cx="183" cy="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2" y="48"/>
                </a:cxn>
                <a:cxn ang="0">
                  <a:pos x="176" y="184"/>
                </a:cxn>
                <a:cxn ang="0">
                  <a:pos x="152" y="288"/>
                </a:cxn>
                <a:cxn ang="0">
                  <a:pos x="80" y="320"/>
                </a:cxn>
              </a:cxnLst>
              <a:rect l="0" t="0" r="r" b="b"/>
              <a:pathLst>
                <a:path w="183" h="320">
                  <a:moveTo>
                    <a:pt x="0" y="0"/>
                  </a:moveTo>
                  <a:cubicBezTo>
                    <a:pt x="41" y="8"/>
                    <a:pt x="83" y="17"/>
                    <a:pt x="112" y="48"/>
                  </a:cubicBezTo>
                  <a:cubicBezTo>
                    <a:pt x="141" y="79"/>
                    <a:pt x="169" y="144"/>
                    <a:pt x="176" y="184"/>
                  </a:cubicBezTo>
                  <a:cubicBezTo>
                    <a:pt x="183" y="224"/>
                    <a:pt x="168" y="265"/>
                    <a:pt x="152" y="288"/>
                  </a:cubicBezTo>
                  <a:cubicBezTo>
                    <a:pt x="136" y="311"/>
                    <a:pt x="108" y="315"/>
                    <a:pt x="80" y="32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10" name="Freeform 1422"/>
            <p:cNvSpPr>
              <a:spLocks noChangeAspect="1"/>
            </p:cNvSpPr>
            <p:nvPr/>
          </p:nvSpPr>
          <p:spPr bwMode="auto">
            <a:xfrm>
              <a:off x="3400" y="2248"/>
              <a:ext cx="451" cy="383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336" y="72"/>
                </a:cxn>
                <a:cxn ang="0">
                  <a:pos x="368" y="144"/>
                </a:cxn>
                <a:cxn ang="0">
                  <a:pos x="360" y="232"/>
                </a:cxn>
                <a:cxn ang="0">
                  <a:pos x="256" y="344"/>
                </a:cxn>
                <a:cxn ang="0">
                  <a:pos x="128" y="384"/>
                </a:cxn>
                <a:cxn ang="0">
                  <a:pos x="0" y="384"/>
                </a:cxn>
              </a:cxnLst>
              <a:rect l="0" t="0" r="r" b="b"/>
              <a:pathLst>
                <a:path w="379" h="391">
                  <a:moveTo>
                    <a:pt x="224" y="0"/>
                  </a:moveTo>
                  <a:cubicBezTo>
                    <a:pt x="268" y="24"/>
                    <a:pt x="312" y="48"/>
                    <a:pt x="336" y="72"/>
                  </a:cubicBezTo>
                  <a:cubicBezTo>
                    <a:pt x="360" y="96"/>
                    <a:pt x="364" y="117"/>
                    <a:pt x="368" y="144"/>
                  </a:cubicBezTo>
                  <a:cubicBezTo>
                    <a:pt x="372" y="171"/>
                    <a:pt x="379" y="199"/>
                    <a:pt x="360" y="232"/>
                  </a:cubicBezTo>
                  <a:cubicBezTo>
                    <a:pt x="341" y="265"/>
                    <a:pt x="295" y="319"/>
                    <a:pt x="256" y="344"/>
                  </a:cubicBezTo>
                  <a:cubicBezTo>
                    <a:pt x="217" y="369"/>
                    <a:pt x="171" y="377"/>
                    <a:pt x="128" y="384"/>
                  </a:cubicBezTo>
                  <a:cubicBezTo>
                    <a:pt x="85" y="391"/>
                    <a:pt x="28" y="387"/>
                    <a:pt x="0" y="38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11" name="Freeform 1423"/>
            <p:cNvSpPr>
              <a:spLocks noChangeAspect="1"/>
            </p:cNvSpPr>
            <p:nvPr/>
          </p:nvSpPr>
          <p:spPr bwMode="auto">
            <a:xfrm>
              <a:off x="2832" y="2552"/>
              <a:ext cx="608" cy="220"/>
            </a:xfrm>
            <a:custGeom>
              <a:avLst/>
              <a:gdLst/>
              <a:ahLst/>
              <a:cxnLst>
                <a:cxn ang="0">
                  <a:pos x="608" y="0"/>
                </a:cxn>
                <a:cxn ang="0">
                  <a:pos x="536" y="136"/>
                </a:cxn>
                <a:cxn ang="0">
                  <a:pos x="384" y="208"/>
                </a:cxn>
                <a:cxn ang="0">
                  <a:pos x="264" y="208"/>
                </a:cxn>
                <a:cxn ang="0">
                  <a:pos x="144" y="200"/>
                </a:cxn>
                <a:cxn ang="0">
                  <a:pos x="64" y="144"/>
                </a:cxn>
                <a:cxn ang="0">
                  <a:pos x="0" y="64"/>
                </a:cxn>
              </a:cxnLst>
              <a:rect l="0" t="0" r="r" b="b"/>
              <a:pathLst>
                <a:path w="608" h="220">
                  <a:moveTo>
                    <a:pt x="608" y="0"/>
                  </a:moveTo>
                  <a:cubicBezTo>
                    <a:pt x="590" y="50"/>
                    <a:pt x="573" y="101"/>
                    <a:pt x="536" y="136"/>
                  </a:cubicBezTo>
                  <a:cubicBezTo>
                    <a:pt x="499" y="171"/>
                    <a:pt x="429" y="196"/>
                    <a:pt x="384" y="208"/>
                  </a:cubicBezTo>
                  <a:cubicBezTo>
                    <a:pt x="339" y="220"/>
                    <a:pt x="304" y="209"/>
                    <a:pt x="264" y="208"/>
                  </a:cubicBezTo>
                  <a:cubicBezTo>
                    <a:pt x="224" y="207"/>
                    <a:pt x="177" y="211"/>
                    <a:pt x="144" y="200"/>
                  </a:cubicBezTo>
                  <a:cubicBezTo>
                    <a:pt x="111" y="189"/>
                    <a:pt x="88" y="167"/>
                    <a:pt x="64" y="144"/>
                  </a:cubicBezTo>
                  <a:cubicBezTo>
                    <a:pt x="40" y="121"/>
                    <a:pt x="20" y="92"/>
                    <a:pt x="0" y="64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12" name="Freeform 1424"/>
            <p:cNvSpPr>
              <a:spLocks noChangeAspect="1"/>
            </p:cNvSpPr>
            <p:nvPr/>
          </p:nvSpPr>
          <p:spPr bwMode="auto">
            <a:xfrm>
              <a:off x="2164" y="2296"/>
              <a:ext cx="252" cy="272"/>
            </a:xfrm>
            <a:custGeom>
              <a:avLst/>
              <a:gdLst/>
              <a:ahLst/>
              <a:cxnLst>
                <a:cxn ang="0">
                  <a:pos x="252" y="264"/>
                </a:cxn>
                <a:cxn ang="0">
                  <a:pos x="148" y="264"/>
                </a:cxn>
                <a:cxn ang="0">
                  <a:pos x="36" y="216"/>
                </a:cxn>
                <a:cxn ang="0">
                  <a:pos x="4" y="120"/>
                </a:cxn>
                <a:cxn ang="0">
                  <a:pos x="12" y="48"/>
                </a:cxn>
                <a:cxn ang="0">
                  <a:pos x="44" y="0"/>
                </a:cxn>
              </a:cxnLst>
              <a:rect l="0" t="0" r="r" b="b"/>
              <a:pathLst>
                <a:path w="252" h="272">
                  <a:moveTo>
                    <a:pt x="252" y="264"/>
                  </a:moveTo>
                  <a:cubicBezTo>
                    <a:pt x="218" y="268"/>
                    <a:pt x="184" y="272"/>
                    <a:pt x="148" y="264"/>
                  </a:cubicBezTo>
                  <a:cubicBezTo>
                    <a:pt x="112" y="256"/>
                    <a:pt x="60" y="240"/>
                    <a:pt x="36" y="216"/>
                  </a:cubicBezTo>
                  <a:cubicBezTo>
                    <a:pt x="12" y="192"/>
                    <a:pt x="8" y="148"/>
                    <a:pt x="4" y="120"/>
                  </a:cubicBezTo>
                  <a:cubicBezTo>
                    <a:pt x="0" y="92"/>
                    <a:pt x="5" y="68"/>
                    <a:pt x="12" y="48"/>
                  </a:cubicBezTo>
                  <a:cubicBezTo>
                    <a:pt x="19" y="28"/>
                    <a:pt x="31" y="14"/>
                    <a:pt x="44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13" name="Freeform 1425"/>
            <p:cNvSpPr>
              <a:spLocks noChangeAspect="1"/>
            </p:cNvSpPr>
            <p:nvPr/>
          </p:nvSpPr>
          <p:spPr bwMode="auto">
            <a:xfrm>
              <a:off x="2384" y="2552"/>
              <a:ext cx="480" cy="159"/>
            </a:xfrm>
            <a:custGeom>
              <a:avLst/>
              <a:gdLst/>
              <a:ahLst/>
              <a:cxnLst>
                <a:cxn ang="0">
                  <a:pos x="464" y="80"/>
                </a:cxn>
                <a:cxn ang="0">
                  <a:pos x="360" y="120"/>
                </a:cxn>
                <a:cxn ang="0">
                  <a:pos x="232" y="120"/>
                </a:cxn>
                <a:cxn ang="0">
                  <a:pos x="136" y="80"/>
                </a:cxn>
                <a:cxn ang="0">
                  <a:pos x="40" y="32"/>
                </a:cxn>
                <a:cxn ang="0">
                  <a:pos x="0" y="0"/>
                </a:cxn>
              </a:cxnLst>
              <a:rect l="0" t="0" r="r" b="b"/>
              <a:pathLst>
                <a:path w="464" h="127">
                  <a:moveTo>
                    <a:pt x="464" y="80"/>
                  </a:moveTo>
                  <a:cubicBezTo>
                    <a:pt x="431" y="96"/>
                    <a:pt x="399" y="113"/>
                    <a:pt x="360" y="120"/>
                  </a:cubicBezTo>
                  <a:cubicBezTo>
                    <a:pt x="321" y="127"/>
                    <a:pt x="269" y="127"/>
                    <a:pt x="232" y="120"/>
                  </a:cubicBezTo>
                  <a:cubicBezTo>
                    <a:pt x="195" y="113"/>
                    <a:pt x="168" y="95"/>
                    <a:pt x="136" y="80"/>
                  </a:cubicBezTo>
                  <a:cubicBezTo>
                    <a:pt x="104" y="65"/>
                    <a:pt x="63" y="45"/>
                    <a:pt x="40" y="32"/>
                  </a:cubicBezTo>
                  <a:cubicBezTo>
                    <a:pt x="17" y="19"/>
                    <a:pt x="7" y="8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730514" name="Freeform 1426"/>
            <p:cNvSpPr>
              <a:spLocks noChangeAspect="1"/>
            </p:cNvSpPr>
            <p:nvPr/>
          </p:nvSpPr>
          <p:spPr bwMode="auto">
            <a:xfrm>
              <a:off x="2117" y="2024"/>
              <a:ext cx="203" cy="296"/>
            </a:xfrm>
            <a:custGeom>
              <a:avLst/>
              <a:gdLst/>
              <a:ahLst/>
              <a:cxnLst>
                <a:cxn ang="0">
                  <a:pos x="187" y="296"/>
                </a:cxn>
                <a:cxn ang="0">
                  <a:pos x="91" y="272"/>
                </a:cxn>
                <a:cxn ang="0">
                  <a:pos x="27" y="224"/>
                </a:cxn>
                <a:cxn ang="0">
                  <a:pos x="3" y="120"/>
                </a:cxn>
                <a:cxn ang="0">
                  <a:pos x="43" y="32"/>
                </a:cxn>
                <a:cxn ang="0">
                  <a:pos x="155" y="0"/>
                </a:cxn>
              </a:cxnLst>
              <a:rect l="0" t="0" r="r" b="b"/>
              <a:pathLst>
                <a:path w="187" h="296">
                  <a:moveTo>
                    <a:pt x="187" y="296"/>
                  </a:moveTo>
                  <a:cubicBezTo>
                    <a:pt x="152" y="290"/>
                    <a:pt x="118" y="284"/>
                    <a:pt x="91" y="272"/>
                  </a:cubicBezTo>
                  <a:cubicBezTo>
                    <a:pt x="64" y="260"/>
                    <a:pt x="42" y="249"/>
                    <a:pt x="27" y="224"/>
                  </a:cubicBezTo>
                  <a:cubicBezTo>
                    <a:pt x="12" y="199"/>
                    <a:pt x="0" y="152"/>
                    <a:pt x="3" y="120"/>
                  </a:cubicBezTo>
                  <a:cubicBezTo>
                    <a:pt x="6" y="88"/>
                    <a:pt x="18" y="52"/>
                    <a:pt x="43" y="32"/>
                  </a:cubicBezTo>
                  <a:cubicBezTo>
                    <a:pt x="68" y="12"/>
                    <a:pt x="131" y="7"/>
                    <a:pt x="155" y="0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30515" name="Text Box 1427"/>
          <p:cNvSpPr txBox="1">
            <a:spLocks noChangeArrowheads="1"/>
          </p:cNvSpPr>
          <p:nvPr/>
        </p:nvSpPr>
        <p:spPr bwMode="auto">
          <a:xfrm>
            <a:off x="5797550" y="1079500"/>
            <a:ext cx="1881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stick…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0516" name="Text Box 1428"/>
          <p:cNvSpPr txBox="1">
            <a:spLocks noChangeArrowheads="1"/>
          </p:cNvSpPr>
          <p:nvPr/>
        </p:nvSpPr>
        <p:spPr bwMode="auto">
          <a:xfrm>
            <a:off x="3479800" y="58293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slab…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0517" name="Text Box 1429"/>
          <p:cNvSpPr txBox="1">
            <a:spLocks noChangeArrowheads="1"/>
          </p:cNvSpPr>
          <p:nvPr/>
        </p:nvSpPr>
        <p:spPr bwMode="auto">
          <a:xfrm>
            <a:off x="323850" y="319405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cube…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0518" name="Arc 1430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0519" name="Arc 1431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0520" name="Text Box 1432"/>
          <p:cNvSpPr txBox="1">
            <a:spLocks noChangeArrowheads="1"/>
          </p:cNvSpPr>
          <p:nvPr/>
        </p:nvSpPr>
        <p:spPr bwMode="auto">
          <a:xfrm>
            <a:off x="1208088" y="4098925"/>
            <a:ext cx="14398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600" i="1"/>
              <a:t>× 10</a:t>
            </a:r>
          </a:p>
        </p:txBody>
      </p:sp>
      <p:sp>
        <p:nvSpPr>
          <p:cNvPr id="730521" name="Arc 1433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0522" name="Arc 1434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0523" name="Arc 1435"/>
          <p:cNvSpPr>
            <a:spLocks/>
          </p:cNvSpPr>
          <p:nvPr/>
        </p:nvSpPr>
        <p:spPr bwMode="auto">
          <a:xfrm>
            <a:off x="2424113" y="3170238"/>
            <a:ext cx="2119312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0524" name="Arc 1436"/>
          <p:cNvSpPr>
            <a:spLocks/>
          </p:cNvSpPr>
          <p:nvPr/>
        </p:nvSpPr>
        <p:spPr bwMode="auto">
          <a:xfrm>
            <a:off x="2898775" y="1447800"/>
            <a:ext cx="2884488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0525" name="Arc 1437"/>
          <p:cNvSpPr>
            <a:spLocks/>
          </p:cNvSpPr>
          <p:nvPr/>
        </p:nvSpPr>
        <p:spPr bwMode="auto">
          <a:xfrm>
            <a:off x="4529138" y="2466975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"/>
                                        <p:tgtEl>
                                          <p:spTgt spid="7294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"/>
                                        <p:tgtEl>
                                          <p:spTgt spid="729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"/>
                                        <p:tgtEl>
                                          <p:spTgt spid="729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"/>
                                        <p:tgtEl>
                                          <p:spTgt spid="729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"/>
                                        <p:tgtEl>
                                          <p:spTgt spid="729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"/>
                                        <p:tgtEl>
                                          <p:spTgt spid="729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"/>
                                        <p:tgtEl>
                                          <p:spTgt spid="729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2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"/>
                                        <p:tgtEl>
                                          <p:spTgt spid="730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"/>
                                        <p:tgtEl>
                                          <p:spTgt spid="730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"/>
                                        <p:tgtEl>
                                          <p:spTgt spid="730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"/>
                                        <p:tgtEl>
                                          <p:spTgt spid="730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"/>
                                        <p:tgtEl>
                                          <p:spTgt spid="730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"/>
                                        <p:tgtEl>
                                          <p:spTgt spid="730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"/>
                                        <p:tgtEl>
                                          <p:spTgt spid="730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"/>
                                        <p:tgtEl>
                                          <p:spTgt spid="730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"/>
                                        <p:tgtEl>
                                          <p:spTgt spid="730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"/>
                                        <p:tgtEl>
                                          <p:spTgt spid="7304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"/>
                                        <p:tgtEl>
                                          <p:spTgt spid="7304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"/>
                                        <p:tgtEl>
                                          <p:spTgt spid="7305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73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2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29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9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9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9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9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900"/>
                            </p:stCondLst>
                            <p:childTnLst>
                              <p:par>
                                <p:cTn id="12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9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10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200"/>
                            </p:stCondLst>
                            <p:childTnLst>
                              <p:par>
                                <p:cTn id="13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3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4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0"/>
                            </p:stCondLst>
                            <p:childTnLst>
                              <p:par>
                                <p:cTn id="14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60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70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800"/>
                            </p:stCondLst>
                            <p:childTnLst>
                              <p:par>
                                <p:cTn id="15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9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9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9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9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50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500"/>
                            </p:stCondLst>
                            <p:childTnLst>
                              <p:par>
                                <p:cTn id="1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700"/>
                            </p:stCondLst>
                            <p:childTnLst>
                              <p:par>
                                <p:cTn id="1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800"/>
                            </p:stCondLst>
                            <p:childTnLst>
                              <p:par>
                                <p:cTn id="1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900"/>
                            </p:stCondLst>
                            <p:childTnLst>
                              <p:par>
                                <p:cTn id="1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4000"/>
                            </p:stCondLst>
                            <p:childTnLst>
                              <p:par>
                                <p:cTn id="1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4100"/>
                            </p:stCondLst>
                            <p:childTnLst>
                              <p:par>
                                <p:cTn id="1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200"/>
                            </p:stCondLst>
                            <p:childTnLst>
                              <p:par>
                                <p:cTn id="1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4300"/>
                            </p:stCondLst>
                            <p:childTnLst>
                              <p:par>
                                <p:cTn id="19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400"/>
                            </p:stCondLst>
                            <p:childTnLst>
                              <p:par>
                                <p:cTn id="20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4500"/>
                            </p:stCondLst>
                            <p:childTnLst>
                              <p:par>
                                <p:cTn id="20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95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95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95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100"/>
                            </p:stCondLst>
                            <p:childTnLst>
                              <p:par>
                                <p:cTn id="21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10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20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5300"/>
                            </p:stCondLst>
                            <p:childTnLst>
                              <p:par>
                                <p:cTn id="2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400"/>
                            </p:stCondLst>
                            <p:childTnLst>
                              <p:par>
                                <p:cTn id="2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500"/>
                            </p:stCondLst>
                            <p:childTnLst>
                              <p:par>
                                <p:cTn id="2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600"/>
                            </p:stCondLst>
                            <p:childTnLst>
                              <p:par>
                                <p:cTn id="2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700"/>
                            </p:stCondLst>
                            <p:childTnLst>
                              <p:par>
                                <p:cTn id="23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800"/>
                            </p:stCondLst>
                            <p:childTnLst>
                              <p:par>
                                <p:cTn id="23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5900"/>
                            </p:stCondLst>
                            <p:childTnLst>
                              <p:par>
                                <p:cTn id="24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6200"/>
                            </p:stCondLst>
                            <p:childTnLst>
                              <p:par>
                                <p:cTn id="25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305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305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305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9097" grpId="0"/>
      <p:bldP spid="729097" grpId="1"/>
      <p:bldP spid="729098" grpId="0" animBg="1"/>
      <p:bldP spid="729554" grpId="0" animBg="1"/>
      <p:bldP spid="729555" grpId="0" animBg="1"/>
      <p:bldP spid="729556" grpId="0" animBg="1"/>
      <p:bldP spid="729558" grpId="0"/>
      <p:bldP spid="729558" grpId="1"/>
      <p:bldP spid="729559" grpId="0" animBg="1"/>
      <p:bldP spid="729560" grpId="0" animBg="1"/>
      <p:bldP spid="729561" grpId="0" animBg="1"/>
      <p:bldP spid="729562" grpId="0" animBg="1"/>
      <p:bldP spid="729563" grpId="0" animBg="1"/>
      <p:bldP spid="729564" grpId="0" animBg="1"/>
      <p:bldP spid="729565" grpId="0" animBg="1"/>
      <p:bldP spid="729566" grpId="0" animBg="1"/>
      <p:bldP spid="729567" grpId="0" animBg="1"/>
      <p:bldP spid="729568" grpId="0" animBg="1"/>
      <p:bldP spid="730516" grpId="0"/>
      <p:bldP spid="730517" grpId="0"/>
      <p:bldP spid="730517" grpId="1"/>
      <p:bldP spid="730518" grpId="0" animBg="1"/>
      <p:bldP spid="730519" grpId="0" animBg="1"/>
      <p:bldP spid="730520" grpId="0"/>
      <p:bldP spid="730520" grpId="1"/>
      <p:bldP spid="730521" grpId="0" animBg="1"/>
      <p:bldP spid="730522" grpId="0" animBg="1"/>
      <p:bldP spid="730523" grpId="0" animBg="1"/>
      <p:bldP spid="730524" grpId="0" animBg="1"/>
      <p:bldP spid="7305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0516-E3D3-46DD-B0F1-C9FB28BE86E1}" type="slidenum">
              <a:rPr lang="en-US"/>
              <a:pPr/>
              <a:t>15</a:t>
            </a:fld>
            <a:endParaRPr lang="en-US"/>
          </a:p>
        </p:txBody>
      </p:sp>
      <p:grpSp>
        <p:nvGrpSpPr>
          <p:cNvPr id="733186" name="Group 2"/>
          <p:cNvGrpSpPr>
            <a:grpSpLocks/>
          </p:cNvGrpSpPr>
          <p:nvPr/>
        </p:nvGrpSpPr>
        <p:grpSpPr bwMode="auto">
          <a:xfrm rot="-993855">
            <a:off x="2378075" y="1465263"/>
            <a:ext cx="4098925" cy="4098925"/>
            <a:chOff x="1486" y="907"/>
            <a:chExt cx="2582" cy="2582"/>
          </a:xfrm>
        </p:grpSpPr>
        <p:sp>
          <p:nvSpPr>
            <p:cNvPr id="733187" name="Arc 3"/>
            <p:cNvSpPr>
              <a:spLocks/>
            </p:cNvSpPr>
            <p:nvPr/>
          </p:nvSpPr>
          <p:spPr bwMode="auto">
            <a:xfrm>
              <a:off x="2187" y="913"/>
              <a:ext cx="1366" cy="1335"/>
            </a:xfrm>
            <a:custGeom>
              <a:avLst/>
              <a:gdLst>
                <a:gd name="G0" fmla="+- 9364 0 0"/>
                <a:gd name="G1" fmla="+- 21600 0 0"/>
                <a:gd name="G2" fmla="+- 21600 0 0"/>
                <a:gd name="T0" fmla="*/ 0 w 22125"/>
                <a:gd name="T1" fmla="*/ 2135 h 21600"/>
                <a:gd name="T2" fmla="*/ 22125 w 22125"/>
                <a:gd name="T3" fmla="*/ 4172 h 21600"/>
                <a:gd name="T4" fmla="*/ 9364 w 22125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125" h="21600" fill="none" extrusionOk="0">
                  <a:moveTo>
                    <a:pt x="0" y="2135"/>
                  </a:moveTo>
                  <a:cubicBezTo>
                    <a:pt x="2921" y="729"/>
                    <a:pt x="6122" y="-1"/>
                    <a:pt x="9364" y="0"/>
                  </a:cubicBezTo>
                  <a:cubicBezTo>
                    <a:pt x="13952" y="0"/>
                    <a:pt x="18422" y="1461"/>
                    <a:pt x="22124" y="4172"/>
                  </a:cubicBezTo>
                </a:path>
                <a:path w="22125" h="21600" stroke="0" extrusionOk="0">
                  <a:moveTo>
                    <a:pt x="0" y="2135"/>
                  </a:moveTo>
                  <a:cubicBezTo>
                    <a:pt x="2921" y="729"/>
                    <a:pt x="6122" y="-1"/>
                    <a:pt x="9364" y="0"/>
                  </a:cubicBezTo>
                  <a:cubicBezTo>
                    <a:pt x="13952" y="0"/>
                    <a:pt x="18422" y="1461"/>
                    <a:pt x="22124" y="4172"/>
                  </a:cubicBezTo>
                  <a:lnTo>
                    <a:pt x="9364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3188" name="Oval 4"/>
            <p:cNvSpPr>
              <a:spLocks noChangeArrowheads="1"/>
            </p:cNvSpPr>
            <p:nvPr/>
          </p:nvSpPr>
          <p:spPr bwMode="auto">
            <a:xfrm rot="871031">
              <a:off x="1486" y="907"/>
              <a:ext cx="2582" cy="2582"/>
            </a:xfrm>
            <a:prstGeom prst="ellipse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733189" name="Group 5"/>
          <p:cNvGrpSpPr>
            <a:grpSpLocks noChangeAspect="1"/>
          </p:cNvGrpSpPr>
          <p:nvPr/>
        </p:nvGrpSpPr>
        <p:grpSpPr bwMode="auto">
          <a:xfrm>
            <a:off x="3808413" y="5040313"/>
            <a:ext cx="1831975" cy="631825"/>
            <a:chOff x="5735" y="2405"/>
            <a:chExt cx="1560" cy="515"/>
          </a:xfrm>
        </p:grpSpPr>
        <p:sp>
          <p:nvSpPr>
            <p:cNvPr id="733190" name="Freeform 6"/>
            <p:cNvSpPr>
              <a:spLocks noChangeAspect="1"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191" name="Freeform 7"/>
            <p:cNvSpPr>
              <a:spLocks noChangeAspect="1"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192" name="Line 8"/>
            <p:cNvSpPr>
              <a:spLocks noChangeAspect="1"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33193" name="AutoShape 9"/>
          <p:cNvSpPr>
            <a:spLocks noChangeAspect="1" noChangeArrowheads="1"/>
          </p:cNvSpPr>
          <p:nvPr/>
        </p:nvSpPr>
        <p:spPr bwMode="auto">
          <a:xfrm>
            <a:off x="1944688" y="2265363"/>
            <a:ext cx="812800" cy="80010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33194" name="Group 10"/>
          <p:cNvGrpSpPr>
            <a:grpSpLocks noChangeAspect="1"/>
          </p:cNvGrpSpPr>
          <p:nvPr/>
        </p:nvGrpSpPr>
        <p:grpSpPr bwMode="auto">
          <a:xfrm>
            <a:off x="5468938" y="1543050"/>
            <a:ext cx="1073150" cy="1085850"/>
            <a:chOff x="1539" y="7296"/>
            <a:chExt cx="984" cy="999"/>
          </a:xfrm>
        </p:grpSpPr>
        <p:sp>
          <p:nvSpPr>
            <p:cNvPr id="733195" name="Freeform 11"/>
            <p:cNvSpPr>
              <a:spLocks noChangeAspect="1"/>
            </p:cNvSpPr>
            <p:nvPr/>
          </p:nvSpPr>
          <p:spPr bwMode="auto">
            <a:xfrm>
              <a:off x="1540" y="7298"/>
              <a:ext cx="983" cy="99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196" name="Line 12"/>
            <p:cNvSpPr>
              <a:spLocks noChangeAspect="1" noChangeShapeType="1"/>
            </p:cNvSpPr>
            <p:nvPr/>
          </p:nvSpPr>
          <p:spPr bwMode="auto">
            <a:xfrm>
              <a:off x="1756" y="8077"/>
              <a:ext cx="2" cy="2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197" name="Freeform 13"/>
            <p:cNvSpPr>
              <a:spLocks noChangeAspect="1"/>
            </p:cNvSpPr>
            <p:nvPr/>
          </p:nvSpPr>
          <p:spPr bwMode="auto">
            <a:xfrm>
              <a:off x="1539" y="7296"/>
              <a:ext cx="981" cy="777"/>
            </a:xfrm>
            <a:custGeom>
              <a:avLst/>
              <a:gdLst/>
              <a:ahLst/>
              <a:cxnLst>
                <a:cxn ang="0">
                  <a:pos x="981" y="0"/>
                </a:cxn>
                <a:cxn ang="0">
                  <a:pos x="216" y="777"/>
                </a:cxn>
                <a:cxn ang="0">
                  <a:pos x="0" y="771"/>
                </a:cxn>
              </a:cxnLst>
              <a:rect l="0" t="0" r="r" b="b"/>
              <a:pathLst>
                <a:path w="981" h="777">
                  <a:moveTo>
                    <a:pt x="981" y="0"/>
                  </a:moveTo>
                  <a:lnTo>
                    <a:pt x="216" y="777"/>
                  </a:lnTo>
                  <a:lnTo>
                    <a:pt x="0" y="771"/>
                  </a:lnTo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33198" name="Text Box 14"/>
          <p:cNvSpPr txBox="1">
            <a:spLocks noChangeArrowheads="1"/>
          </p:cNvSpPr>
          <p:nvPr/>
        </p:nvSpPr>
        <p:spPr bwMode="auto">
          <a:xfrm>
            <a:off x="3197225" y="2908300"/>
            <a:ext cx="3479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4400" b="1">
                <a:latin typeface="Comic Sans MS" pitchFamily="66" charset="0"/>
              </a:rPr>
              <a:t>Will it </a:t>
            </a:r>
            <a:br>
              <a:rPr lang="en-GB" sz="4400" b="1">
                <a:latin typeface="Comic Sans MS" pitchFamily="66" charset="0"/>
              </a:rPr>
            </a:br>
            <a:r>
              <a:rPr lang="en-GB" sz="4400" b="1">
                <a:latin typeface="Comic Sans MS" pitchFamily="66" charset="0"/>
              </a:rPr>
              <a:t>ever stop?</a:t>
            </a:r>
            <a:endParaRPr lang="en-US" sz="4400" b="1">
              <a:latin typeface="Comic Sans MS" pitchFamily="66" charset="0"/>
            </a:endParaRPr>
          </a:p>
        </p:txBody>
      </p:sp>
      <p:grpSp>
        <p:nvGrpSpPr>
          <p:cNvPr id="733199" name="Group 15"/>
          <p:cNvGrpSpPr>
            <a:grpSpLocks/>
          </p:cNvGrpSpPr>
          <p:nvPr/>
        </p:nvGrpSpPr>
        <p:grpSpPr bwMode="auto">
          <a:xfrm>
            <a:off x="822325" y="684213"/>
            <a:ext cx="688975" cy="1692275"/>
            <a:chOff x="599" y="2566"/>
            <a:chExt cx="311" cy="765"/>
          </a:xfrm>
        </p:grpSpPr>
        <p:sp>
          <p:nvSpPr>
            <p:cNvPr id="733200" name="Oval 16"/>
            <p:cNvSpPr>
              <a:spLocks noChangeArrowheads="1"/>
            </p:cNvSpPr>
            <p:nvPr/>
          </p:nvSpPr>
          <p:spPr bwMode="auto">
            <a:xfrm rot="20807844" flipH="1">
              <a:off x="787" y="3086"/>
              <a:ext cx="65" cy="18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1" name="Oval 17"/>
            <p:cNvSpPr>
              <a:spLocks noChangeArrowheads="1"/>
            </p:cNvSpPr>
            <p:nvPr/>
          </p:nvSpPr>
          <p:spPr bwMode="auto">
            <a:xfrm rot="19220640" flipH="1">
              <a:off x="715" y="2942"/>
              <a:ext cx="65" cy="18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2" name="Oval 18"/>
            <p:cNvSpPr>
              <a:spLocks noChangeArrowheads="1"/>
            </p:cNvSpPr>
            <p:nvPr/>
          </p:nvSpPr>
          <p:spPr bwMode="auto">
            <a:xfrm rot="-655031">
              <a:off x="788" y="2754"/>
              <a:ext cx="53" cy="248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3" name="Oval 19"/>
            <p:cNvSpPr>
              <a:spLocks noChangeArrowheads="1"/>
            </p:cNvSpPr>
            <p:nvPr/>
          </p:nvSpPr>
          <p:spPr bwMode="auto">
            <a:xfrm rot="1376001" flipH="1">
              <a:off x="686" y="2697"/>
              <a:ext cx="121" cy="364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4" name="Oval 20"/>
            <p:cNvSpPr>
              <a:spLocks noChangeArrowheads="1"/>
            </p:cNvSpPr>
            <p:nvPr/>
          </p:nvSpPr>
          <p:spPr bwMode="auto">
            <a:xfrm flipH="1">
              <a:off x="736" y="2566"/>
              <a:ext cx="169" cy="191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5" name="Oval 21"/>
            <p:cNvSpPr>
              <a:spLocks noChangeArrowheads="1"/>
            </p:cNvSpPr>
            <p:nvPr/>
          </p:nvSpPr>
          <p:spPr bwMode="auto">
            <a:xfrm rot="21417737" flipH="1">
              <a:off x="642" y="3004"/>
              <a:ext cx="65" cy="18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6" name="Oval 22"/>
            <p:cNvSpPr>
              <a:spLocks noChangeArrowheads="1"/>
            </p:cNvSpPr>
            <p:nvPr/>
          </p:nvSpPr>
          <p:spPr bwMode="auto">
            <a:xfrm rot="2664335">
              <a:off x="707" y="2747"/>
              <a:ext cx="50" cy="16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7" name="Oval 23"/>
            <p:cNvSpPr>
              <a:spLocks noChangeArrowheads="1"/>
            </p:cNvSpPr>
            <p:nvPr/>
          </p:nvSpPr>
          <p:spPr bwMode="auto">
            <a:xfrm rot="15503745" flipH="1">
              <a:off x="828" y="3195"/>
              <a:ext cx="48" cy="100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8" name="Oval 24"/>
            <p:cNvSpPr>
              <a:spLocks noChangeArrowheads="1"/>
            </p:cNvSpPr>
            <p:nvPr/>
          </p:nvSpPr>
          <p:spPr bwMode="auto">
            <a:xfrm rot="1272737" flipH="1">
              <a:off x="623" y="3127"/>
              <a:ext cx="65" cy="18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09" name="Oval 25"/>
            <p:cNvSpPr>
              <a:spLocks noChangeArrowheads="1"/>
            </p:cNvSpPr>
            <p:nvPr/>
          </p:nvSpPr>
          <p:spPr bwMode="auto">
            <a:xfrm rot="17408556" flipH="1">
              <a:off x="626" y="3257"/>
              <a:ext cx="47" cy="10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0" name="Oval 26"/>
            <p:cNvSpPr>
              <a:spLocks noChangeArrowheads="1"/>
            </p:cNvSpPr>
            <p:nvPr/>
          </p:nvSpPr>
          <p:spPr bwMode="auto">
            <a:xfrm rot="21907282">
              <a:off x="664" y="2855"/>
              <a:ext cx="50" cy="16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1" name="Freeform 27"/>
            <p:cNvSpPr>
              <a:spLocks/>
            </p:cNvSpPr>
            <p:nvPr/>
          </p:nvSpPr>
          <p:spPr bwMode="auto">
            <a:xfrm rot="-844801">
              <a:off x="623" y="2582"/>
              <a:ext cx="287" cy="233"/>
            </a:xfrm>
            <a:custGeom>
              <a:avLst/>
              <a:gdLst/>
              <a:ahLst/>
              <a:cxnLst>
                <a:cxn ang="0">
                  <a:pos x="240" y="265"/>
                </a:cxn>
                <a:cxn ang="0">
                  <a:pos x="397" y="242"/>
                </a:cxn>
                <a:cxn ang="0">
                  <a:pos x="570" y="152"/>
                </a:cxn>
                <a:cxn ang="0">
                  <a:pos x="577" y="107"/>
                </a:cxn>
                <a:cxn ang="0">
                  <a:pos x="525" y="32"/>
                </a:cxn>
                <a:cxn ang="0">
                  <a:pos x="420" y="2"/>
                </a:cxn>
                <a:cxn ang="0">
                  <a:pos x="277" y="47"/>
                </a:cxn>
                <a:cxn ang="0">
                  <a:pos x="217" y="122"/>
                </a:cxn>
                <a:cxn ang="0">
                  <a:pos x="217" y="205"/>
                </a:cxn>
                <a:cxn ang="0">
                  <a:pos x="105" y="265"/>
                </a:cxn>
                <a:cxn ang="0">
                  <a:pos x="15" y="385"/>
                </a:cxn>
                <a:cxn ang="0">
                  <a:pos x="15" y="482"/>
                </a:cxn>
                <a:cxn ang="0">
                  <a:pos x="105" y="415"/>
                </a:cxn>
                <a:cxn ang="0">
                  <a:pos x="187" y="347"/>
                </a:cxn>
                <a:cxn ang="0">
                  <a:pos x="240" y="265"/>
                </a:cxn>
              </a:cxnLst>
              <a:rect l="0" t="0" r="r" b="b"/>
              <a:pathLst>
                <a:path w="600" h="487">
                  <a:moveTo>
                    <a:pt x="240" y="265"/>
                  </a:moveTo>
                  <a:cubicBezTo>
                    <a:pt x="275" y="248"/>
                    <a:pt x="342" y="261"/>
                    <a:pt x="397" y="242"/>
                  </a:cubicBezTo>
                  <a:cubicBezTo>
                    <a:pt x="452" y="223"/>
                    <a:pt x="540" y="174"/>
                    <a:pt x="570" y="152"/>
                  </a:cubicBezTo>
                  <a:cubicBezTo>
                    <a:pt x="600" y="130"/>
                    <a:pt x="585" y="127"/>
                    <a:pt x="577" y="107"/>
                  </a:cubicBezTo>
                  <a:cubicBezTo>
                    <a:pt x="569" y="87"/>
                    <a:pt x="551" y="49"/>
                    <a:pt x="525" y="32"/>
                  </a:cubicBezTo>
                  <a:cubicBezTo>
                    <a:pt x="499" y="15"/>
                    <a:pt x="461" y="0"/>
                    <a:pt x="420" y="2"/>
                  </a:cubicBezTo>
                  <a:cubicBezTo>
                    <a:pt x="379" y="4"/>
                    <a:pt x="311" y="27"/>
                    <a:pt x="277" y="47"/>
                  </a:cubicBezTo>
                  <a:cubicBezTo>
                    <a:pt x="243" y="67"/>
                    <a:pt x="227" y="96"/>
                    <a:pt x="217" y="122"/>
                  </a:cubicBezTo>
                  <a:cubicBezTo>
                    <a:pt x="207" y="148"/>
                    <a:pt x="236" y="181"/>
                    <a:pt x="217" y="205"/>
                  </a:cubicBezTo>
                  <a:cubicBezTo>
                    <a:pt x="198" y="229"/>
                    <a:pt x="139" y="235"/>
                    <a:pt x="105" y="265"/>
                  </a:cubicBezTo>
                  <a:cubicBezTo>
                    <a:pt x="71" y="295"/>
                    <a:pt x="30" y="349"/>
                    <a:pt x="15" y="385"/>
                  </a:cubicBezTo>
                  <a:cubicBezTo>
                    <a:pt x="0" y="421"/>
                    <a:pt x="0" y="477"/>
                    <a:pt x="15" y="482"/>
                  </a:cubicBezTo>
                  <a:cubicBezTo>
                    <a:pt x="30" y="487"/>
                    <a:pt x="77" y="437"/>
                    <a:pt x="105" y="415"/>
                  </a:cubicBezTo>
                  <a:cubicBezTo>
                    <a:pt x="133" y="393"/>
                    <a:pt x="165" y="374"/>
                    <a:pt x="187" y="347"/>
                  </a:cubicBezTo>
                  <a:cubicBezTo>
                    <a:pt x="209" y="320"/>
                    <a:pt x="205" y="282"/>
                    <a:pt x="240" y="265"/>
                  </a:cubicBezTo>
                  <a:close/>
                </a:path>
              </a:pathLst>
            </a:custGeom>
            <a:solidFill>
              <a:srgbClr val="333333"/>
            </a:solidFill>
            <a:ln w="952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3212" name="Group 28"/>
          <p:cNvGrpSpPr>
            <a:grpSpLocks/>
          </p:cNvGrpSpPr>
          <p:nvPr/>
        </p:nvGrpSpPr>
        <p:grpSpPr bwMode="auto">
          <a:xfrm>
            <a:off x="1154113" y="4249738"/>
            <a:ext cx="812800" cy="1593850"/>
            <a:chOff x="1586" y="3055"/>
            <a:chExt cx="368" cy="722"/>
          </a:xfrm>
        </p:grpSpPr>
        <p:sp>
          <p:nvSpPr>
            <p:cNvPr id="733213" name="Oval 29"/>
            <p:cNvSpPr>
              <a:spLocks noChangeArrowheads="1"/>
            </p:cNvSpPr>
            <p:nvPr/>
          </p:nvSpPr>
          <p:spPr bwMode="auto">
            <a:xfrm rot="21203922" flipH="1">
              <a:off x="1782" y="3566"/>
              <a:ext cx="61" cy="175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4" name="Oval 30"/>
            <p:cNvSpPr>
              <a:spLocks noChangeArrowheads="1"/>
            </p:cNvSpPr>
            <p:nvPr/>
          </p:nvSpPr>
          <p:spPr bwMode="auto">
            <a:xfrm rot="18943363" flipH="1">
              <a:off x="1726" y="3446"/>
              <a:ext cx="61" cy="175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5" name="Oval 31"/>
            <p:cNvSpPr>
              <a:spLocks noChangeArrowheads="1"/>
            </p:cNvSpPr>
            <p:nvPr/>
          </p:nvSpPr>
          <p:spPr bwMode="auto">
            <a:xfrm rot="-1035463">
              <a:off x="1822" y="3277"/>
              <a:ext cx="49" cy="232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6" name="Oval 32"/>
            <p:cNvSpPr>
              <a:spLocks noChangeArrowheads="1"/>
            </p:cNvSpPr>
            <p:nvPr/>
          </p:nvSpPr>
          <p:spPr bwMode="auto">
            <a:xfrm rot="1147864" flipH="1">
              <a:off x="1689" y="3217"/>
              <a:ext cx="113" cy="340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7" name="Oval 33"/>
            <p:cNvSpPr>
              <a:spLocks noChangeArrowheads="1"/>
            </p:cNvSpPr>
            <p:nvPr/>
          </p:nvSpPr>
          <p:spPr bwMode="auto">
            <a:xfrm rot="1003575" flipH="1">
              <a:off x="1653" y="3493"/>
              <a:ext cx="60" cy="175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8" name="Oval 34"/>
            <p:cNvSpPr>
              <a:spLocks noChangeArrowheads="1"/>
            </p:cNvSpPr>
            <p:nvPr/>
          </p:nvSpPr>
          <p:spPr bwMode="auto">
            <a:xfrm rot="-1847725">
              <a:off x="1766" y="3284"/>
              <a:ext cx="46" cy="156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19" name="Oval 35"/>
            <p:cNvSpPr>
              <a:spLocks noChangeArrowheads="1"/>
            </p:cNvSpPr>
            <p:nvPr/>
          </p:nvSpPr>
          <p:spPr bwMode="auto">
            <a:xfrm rot="15295327" flipH="1">
              <a:off x="1826" y="3689"/>
              <a:ext cx="45" cy="94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20" name="Oval 36"/>
            <p:cNvSpPr>
              <a:spLocks noChangeArrowheads="1"/>
            </p:cNvSpPr>
            <p:nvPr/>
          </p:nvSpPr>
          <p:spPr bwMode="auto">
            <a:xfrm rot="1601570" flipH="1">
              <a:off x="1602" y="3602"/>
              <a:ext cx="61" cy="175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21" name="Oval 37"/>
            <p:cNvSpPr>
              <a:spLocks noChangeArrowheads="1"/>
            </p:cNvSpPr>
            <p:nvPr/>
          </p:nvSpPr>
          <p:spPr bwMode="auto">
            <a:xfrm rot="16359608" flipH="1">
              <a:off x="1610" y="3708"/>
              <a:ext cx="45" cy="94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3222" name="Oval 38"/>
            <p:cNvSpPr>
              <a:spLocks noChangeArrowheads="1"/>
            </p:cNvSpPr>
            <p:nvPr/>
          </p:nvSpPr>
          <p:spPr bwMode="auto">
            <a:xfrm rot="15642643">
              <a:off x="1852" y="3325"/>
              <a:ext cx="47" cy="156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33223" name="Group 39"/>
            <p:cNvGrpSpPr>
              <a:grpSpLocks/>
            </p:cNvGrpSpPr>
            <p:nvPr/>
          </p:nvGrpSpPr>
          <p:grpSpPr bwMode="auto">
            <a:xfrm>
              <a:off x="1693" y="3055"/>
              <a:ext cx="242" cy="192"/>
              <a:chOff x="2270" y="3363"/>
              <a:chExt cx="205" cy="164"/>
            </a:xfrm>
          </p:grpSpPr>
          <p:sp>
            <p:nvSpPr>
              <p:cNvPr id="733224" name="Oval 40"/>
              <p:cNvSpPr>
                <a:spLocks noChangeArrowheads="1"/>
              </p:cNvSpPr>
              <p:nvPr/>
            </p:nvSpPr>
            <p:spPr bwMode="auto">
              <a:xfrm flipH="1">
                <a:off x="2296" y="3367"/>
                <a:ext cx="142" cy="160"/>
              </a:xfrm>
              <a:prstGeom prst="ellipse">
                <a:avLst/>
              </a:prstGeom>
              <a:solidFill>
                <a:srgbClr val="96969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3225" name="Oval 41"/>
              <p:cNvSpPr>
                <a:spLocks noChangeArrowheads="1"/>
              </p:cNvSpPr>
              <p:nvPr/>
            </p:nvSpPr>
            <p:spPr bwMode="auto">
              <a:xfrm rot="19856723" flipH="1">
                <a:off x="2347" y="3363"/>
                <a:ext cx="128" cy="40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3226" name="Oval 42"/>
              <p:cNvSpPr>
                <a:spLocks noChangeArrowheads="1"/>
              </p:cNvSpPr>
              <p:nvPr/>
            </p:nvSpPr>
            <p:spPr bwMode="auto">
              <a:xfrm rot="19301992" flipH="1">
                <a:off x="2270" y="3370"/>
                <a:ext cx="166" cy="82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733228" name="Text Box 44"/>
          <p:cNvSpPr txBox="1">
            <a:spLocks noChangeArrowheads="1"/>
          </p:cNvSpPr>
          <p:nvPr/>
        </p:nvSpPr>
        <p:spPr bwMode="auto">
          <a:xfrm>
            <a:off x="5797550" y="10795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stick…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3229" name="Text Box 45"/>
          <p:cNvSpPr txBox="1">
            <a:spLocks noChangeArrowheads="1"/>
          </p:cNvSpPr>
          <p:nvPr/>
        </p:nvSpPr>
        <p:spPr bwMode="auto">
          <a:xfrm>
            <a:off x="3479800" y="58293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slab…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3230" name="Text Box 46"/>
          <p:cNvSpPr txBox="1">
            <a:spLocks noChangeArrowheads="1"/>
          </p:cNvSpPr>
          <p:nvPr/>
        </p:nvSpPr>
        <p:spPr bwMode="auto">
          <a:xfrm>
            <a:off x="323850" y="319405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cube…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3231" name="Oval 47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8" presetClass="emp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" dur="500" fill="hold"/>
                                        <p:tgtEl>
                                          <p:spTgt spid="73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32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022DB-B48E-45D9-8247-E478F8C9CDE9}" type="slidenum">
              <a:rPr lang="en-US"/>
              <a:pPr/>
              <a:t>16</a:t>
            </a:fld>
            <a:endParaRPr lang="en-US"/>
          </a:p>
        </p:txBody>
      </p:sp>
      <p:grpSp>
        <p:nvGrpSpPr>
          <p:cNvPr id="734210" name="Group 2"/>
          <p:cNvGrpSpPr>
            <a:grpSpLocks/>
          </p:cNvGrpSpPr>
          <p:nvPr/>
        </p:nvGrpSpPr>
        <p:grpSpPr bwMode="auto">
          <a:xfrm flipH="1">
            <a:off x="846138" y="696913"/>
            <a:ext cx="636587" cy="1720850"/>
            <a:chOff x="4665" y="2543"/>
            <a:chExt cx="401" cy="1084"/>
          </a:xfrm>
        </p:grpSpPr>
        <p:sp>
          <p:nvSpPr>
            <p:cNvPr id="734211" name="Oval 3"/>
            <p:cNvSpPr>
              <a:spLocks noChangeArrowheads="1"/>
            </p:cNvSpPr>
            <p:nvPr/>
          </p:nvSpPr>
          <p:spPr bwMode="auto">
            <a:xfrm>
              <a:off x="4782" y="3316"/>
              <a:ext cx="91" cy="260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2" name="Oval 4"/>
            <p:cNvSpPr>
              <a:spLocks noChangeArrowheads="1"/>
            </p:cNvSpPr>
            <p:nvPr/>
          </p:nvSpPr>
          <p:spPr bwMode="auto">
            <a:xfrm rot="-20364716">
              <a:off x="4810" y="3127"/>
              <a:ext cx="91" cy="26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3" name="Oval 5"/>
            <p:cNvSpPr>
              <a:spLocks noChangeArrowheads="1"/>
            </p:cNvSpPr>
            <p:nvPr/>
          </p:nvSpPr>
          <p:spPr bwMode="auto">
            <a:xfrm rot="67358" flipH="1">
              <a:off x="4749" y="2823"/>
              <a:ext cx="74" cy="346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4" name="Oval 6"/>
            <p:cNvSpPr>
              <a:spLocks noChangeArrowheads="1"/>
            </p:cNvSpPr>
            <p:nvPr/>
          </p:nvSpPr>
          <p:spPr bwMode="auto">
            <a:xfrm rot="-534572">
              <a:off x="4785" y="2744"/>
              <a:ext cx="169" cy="50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5" name="Oval 7"/>
            <p:cNvSpPr>
              <a:spLocks noChangeArrowheads="1"/>
            </p:cNvSpPr>
            <p:nvPr/>
          </p:nvSpPr>
          <p:spPr bwMode="auto">
            <a:xfrm>
              <a:off x="4690" y="2543"/>
              <a:ext cx="236" cy="266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6" name="Oval 8"/>
            <p:cNvSpPr>
              <a:spLocks noChangeArrowheads="1"/>
            </p:cNvSpPr>
            <p:nvPr/>
          </p:nvSpPr>
          <p:spPr bwMode="auto">
            <a:xfrm rot="-21832855">
              <a:off x="4900" y="3171"/>
              <a:ext cx="91" cy="26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7" name="Oval 9"/>
            <p:cNvSpPr>
              <a:spLocks noChangeArrowheads="1"/>
            </p:cNvSpPr>
            <p:nvPr/>
          </p:nvSpPr>
          <p:spPr bwMode="auto">
            <a:xfrm rot="20431911" flipH="1">
              <a:off x="4855" y="2813"/>
              <a:ext cx="69" cy="233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8" name="Oval 10"/>
            <p:cNvSpPr>
              <a:spLocks noChangeArrowheads="1"/>
            </p:cNvSpPr>
            <p:nvPr/>
          </p:nvSpPr>
          <p:spPr bwMode="auto">
            <a:xfrm rot="5400000">
              <a:off x="4760" y="3486"/>
              <a:ext cx="67" cy="140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19" name="Oval 11"/>
            <p:cNvSpPr>
              <a:spLocks noChangeArrowheads="1"/>
            </p:cNvSpPr>
            <p:nvPr/>
          </p:nvSpPr>
          <p:spPr bwMode="auto">
            <a:xfrm rot="-947508">
              <a:off x="4933" y="3361"/>
              <a:ext cx="91" cy="260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0" name="Oval 12"/>
            <p:cNvSpPr>
              <a:spLocks noChangeArrowheads="1"/>
            </p:cNvSpPr>
            <p:nvPr/>
          </p:nvSpPr>
          <p:spPr bwMode="auto">
            <a:xfrm rot="4838138">
              <a:off x="4936" y="3524"/>
              <a:ext cx="65" cy="14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1" name="Oval 13"/>
            <p:cNvSpPr>
              <a:spLocks noChangeArrowheads="1"/>
            </p:cNvSpPr>
            <p:nvPr/>
          </p:nvSpPr>
          <p:spPr bwMode="auto">
            <a:xfrm rot="1044683" flipH="1">
              <a:off x="4849" y="2988"/>
              <a:ext cx="69" cy="232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2" name="Freeform 14"/>
            <p:cNvSpPr>
              <a:spLocks/>
            </p:cNvSpPr>
            <p:nvPr/>
          </p:nvSpPr>
          <p:spPr bwMode="auto">
            <a:xfrm rot="1548083" flipH="1">
              <a:off x="4665" y="2565"/>
              <a:ext cx="401" cy="325"/>
            </a:xfrm>
            <a:custGeom>
              <a:avLst/>
              <a:gdLst/>
              <a:ahLst/>
              <a:cxnLst>
                <a:cxn ang="0">
                  <a:pos x="240" y="265"/>
                </a:cxn>
                <a:cxn ang="0">
                  <a:pos x="397" y="242"/>
                </a:cxn>
                <a:cxn ang="0">
                  <a:pos x="570" y="152"/>
                </a:cxn>
                <a:cxn ang="0">
                  <a:pos x="577" y="107"/>
                </a:cxn>
                <a:cxn ang="0">
                  <a:pos x="525" y="32"/>
                </a:cxn>
                <a:cxn ang="0">
                  <a:pos x="420" y="2"/>
                </a:cxn>
                <a:cxn ang="0">
                  <a:pos x="277" y="47"/>
                </a:cxn>
                <a:cxn ang="0">
                  <a:pos x="217" y="122"/>
                </a:cxn>
                <a:cxn ang="0">
                  <a:pos x="217" y="205"/>
                </a:cxn>
                <a:cxn ang="0">
                  <a:pos x="105" y="265"/>
                </a:cxn>
                <a:cxn ang="0">
                  <a:pos x="15" y="385"/>
                </a:cxn>
                <a:cxn ang="0">
                  <a:pos x="15" y="482"/>
                </a:cxn>
                <a:cxn ang="0">
                  <a:pos x="105" y="415"/>
                </a:cxn>
                <a:cxn ang="0">
                  <a:pos x="187" y="347"/>
                </a:cxn>
                <a:cxn ang="0">
                  <a:pos x="240" y="265"/>
                </a:cxn>
              </a:cxnLst>
              <a:rect l="0" t="0" r="r" b="b"/>
              <a:pathLst>
                <a:path w="600" h="487">
                  <a:moveTo>
                    <a:pt x="240" y="265"/>
                  </a:moveTo>
                  <a:cubicBezTo>
                    <a:pt x="275" y="248"/>
                    <a:pt x="342" y="261"/>
                    <a:pt x="397" y="242"/>
                  </a:cubicBezTo>
                  <a:cubicBezTo>
                    <a:pt x="452" y="223"/>
                    <a:pt x="540" y="174"/>
                    <a:pt x="570" y="152"/>
                  </a:cubicBezTo>
                  <a:cubicBezTo>
                    <a:pt x="600" y="130"/>
                    <a:pt x="585" y="127"/>
                    <a:pt x="577" y="107"/>
                  </a:cubicBezTo>
                  <a:cubicBezTo>
                    <a:pt x="569" y="87"/>
                    <a:pt x="551" y="49"/>
                    <a:pt x="525" y="32"/>
                  </a:cubicBezTo>
                  <a:cubicBezTo>
                    <a:pt x="499" y="15"/>
                    <a:pt x="461" y="0"/>
                    <a:pt x="420" y="2"/>
                  </a:cubicBezTo>
                  <a:cubicBezTo>
                    <a:pt x="379" y="4"/>
                    <a:pt x="311" y="27"/>
                    <a:pt x="277" y="47"/>
                  </a:cubicBezTo>
                  <a:cubicBezTo>
                    <a:pt x="243" y="67"/>
                    <a:pt x="227" y="96"/>
                    <a:pt x="217" y="122"/>
                  </a:cubicBezTo>
                  <a:cubicBezTo>
                    <a:pt x="207" y="148"/>
                    <a:pt x="236" y="181"/>
                    <a:pt x="217" y="205"/>
                  </a:cubicBezTo>
                  <a:cubicBezTo>
                    <a:pt x="198" y="229"/>
                    <a:pt x="139" y="235"/>
                    <a:pt x="105" y="265"/>
                  </a:cubicBezTo>
                  <a:cubicBezTo>
                    <a:pt x="71" y="295"/>
                    <a:pt x="30" y="349"/>
                    <a:pt x="15" y="385"/>
                  </a:cubicBezTo>
                  <a:cubicBezTo>
                    <a:pt x="0" y="421"/>
                    <a:pt x="0" y="477"/>
                    <a:pt x="15" y="482"/>
                  </a:cubicBezTo>
                  <a:cubicBezTo>
                    <a:pt x="30" y="487"/>
                    <a:pt x="77" y="437"/>
                    <a:pt x="105" y="415"/>
                  </a:cubicBezTo>
                  <a:cubicBezTo>
                    <a:pt x="133" y="393"/>
                    <a:pt x="165" y="374"/>
                    <a:pt x="187" y="347"/>
                  </a:cubicBezTo>
                  <a:cubicBezTo>
                    <a:pt x="209" y="320"/>
                    <a:pt x="205" y="282"/>
                    <a:pt x="240" y="265"/>
                  </a:cubicBezTo>
                  <a:close/>
                </a:path>
              </a:pathLst>
            </a:custGeom>
            <a:solidFill>
              <a:srgbClr val="333333"/>
            </a:solidFill>
            <a:ln w="952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34223" name="Group 15"/>
          <p:cNvGrpSpPr>
            <a:grpSpLocks/>
          </p:cNvGrpSpPr>
          <p:nvPr/>
        </p:nvGrpSpPr>
        <p:grpSpPr bwMode="auto">
          <a:xfrm flipH="1">
            <a:off x="1371600" y="4264025"/>
            <a:ext cx="592138" cy="1646238"/>
            <a:chOff x="4740" y="1214"/>
            <a:chExt cx="373" cy="1037"/>
          </a:xfrm>
        </p:grpSpPr>
        <p:sp>
          <p:nvSpPr>
            <p:cNvPr id="734224" name="Oval 16"/>
            <p:cNvSpPr>
              <a:spLocks noChangeArrowheads="1"/>
            </p:cNvSpPr>
            <p:nvPr/>
          </p:nvSpPr>
          <p:spPr bwMode="auto">
            <a:xfrm rot="-614225">
              <a:off x="4895" y="1961"/>
              <a:ext cx="85" cy="243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5" name="Oval 17"/>
            <p:cNvSpPr>
              <a:spLocks noChangeArrowheads="1"/>
            </p:cNvSpPr>
            <p:nvPr/>
          </p:nvSpPr>
          <p:spPr bwMode="auto">
            <a:xfrm rot="-19875870">
              <a:off x="4918" y="1794"/>
              <a:ext cx="85" cy="243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6" name="Oval 18"/>
            <p:cNvSpPr>
              <a:spLocks noChangeArrowheads="1"/>
            </p:cNvSpPr>
            <p:nvPr/>
          </p:nvSpPr>
          <p:spPr bwMode="auto">
            <a:xfrm rot="1035463" flipH="1">
              <a:off x="4867" y="1505"/>
              <a:ext cx="69" cy="322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7" name="Oval 19"/>
            <p:cNvSpPr>
              <a:spLocks noChangeArrowheads="1"/>
            </p:cNvSpPr>
            <p:nvPr/>
          </p:nvSpPr>
          <p:spPr bwMode="auto">
            <a:xfrm rot="-419746">
              <a:off x="4933" y="1421"/>
              <a:ext cx="158" cy="473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8" name="Oval 20"/>
            <p:cNvSpPr>
              <a:spLocks noChangeArrowheads="1"/>
            </p:cNvSpPr>
            <p:nvPr/>
          </p:nvSpPr>
          <p:spPr bwMode="auto">
            <a:xfrm rot="549242">
              <a:off x="5002" y="1805"/>
              <a:ext cx="84" cy="243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29" name="Oval 21"/>
            <p:cNvSpPr>
              <a:spLocks noChangeArrowheads="1"/>
            </p:cNvSpPr>
            <p:nvPr/>
          </p:nvSpPr>
          <p:spPr bwMode="auto">
            <a:xfrm rot="1847725" flipH="1">
              <a:off x="4938" y="1502"/>
              <a:ext cx="64" cy="21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30" name="Oval 22"/>
            <p:cNvSpPr>
              <a:spLocks noChangeArrowheads="1"/>
            </p:cNvSpPr>
            <p:nvPr/>
          </p:nvSpPr>
          <p:spPr bwMode="auto">
            <a:xfrm rot="5400000">
              <a:off x="4883" y="2123"/>
              <a:ext cx="63" cy="130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31" name="Oval 23"/>
            <p:cNvSpPr>
              <a:spLocks noChangeArrowheads="1"/>
            </p:cNvSpPr>
            <p:nvPr/>
          </p:nvSpPr>
          <p:spPr bwMode="auto">
            <a:xfrm rot="-534231">
              <a:off x="4993" y="1987"/>
              <a:ext cx="85" cy="243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32" name="Oval 24"/>
            <p:cNvSpPr>
              <a:spLocks noChangeArrowheads="1"/>
            </p:cNvSpPr>
            <p:nvPr/>
          </p:nvSpPr>
          <p:spPr bwMode="auto">
            <a:xfrm rot="5240392">
              <a:off x="4969" y="2154"/>
              <a:ext cx="63" cy="13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33" name="Oval 25"/>
            <p:cNvSpPr>
              <a:spLocks noChangeArrowheads="1"/>
            </p:cNvSpPr>
            <p:nvPr/>
          </p:nvSpPr>
          <p:spPr bwMode="auto">
            <a:xfrm rot="4064064" flipH="1">
              <a:off x="4816" y="1607"/>
              <a:ext cx="65" cy="217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734234" name="Group 26"/>
            <p:cNvGrpSpPr>
              <a:grpSpLocks/>
            </p:cNvGrpSpPr>
            <p:nvPr/>
          </p:nvGrpSpPr>
          <p:grpSpPr bwMode="auto">
            <a:xfrm rot="20160594" flipH="1">
              <a:off x="4776" y="1214"/>
              <a:ext cx="337" cy="267"/>
              <a:chOff x="2270" y="3363"/>
              <a:chExt cx="205" cy="164"/>
            </a:xfrm>
          </p:grpSpPr>
          <p:sp>
            <p:nvSpPr>
              <p:cNvPr id="734235" name="Oval 27"/>
              <p:cNvSpPr>
                <a:spLocks noChangeArrowheads="1"/>
              </p:cNvSpPr>
              <p:nvPr/>
            </p:nvSpPr>
            <p:spPr bwMode="auto">
              <a:xfrm flipH="1">
                <a:off x="2296" y="3367"/>
                <a:ext cx="142" cy="160"/>
              </a:xfrm>
              <a:prstGeom prst="ellipse">
                <a:avLst/>
              </a:prstGeom>
              <a:solidFill>
                <a:srgbClr val="96969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4236" name="Oval 28"/>
              <p:cNvSpPr>
                <a:spLocks noChangeArrowheads="1"/>
              </p:cNvSpPr>
              <p:nvPr/>
            </p:nvSpPr>
            <p:spPr bwMode="auto">
              <a:xfrm rot="19856723" flipH="1">
                <a:off x="2347" y="3363"/>
                <a:ext cx="128" cy="40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4237" name="Oval 29"/>
              <p:cNvSpPr>
                <a:spLocks noChangeArrowheads="1"/>
              </p:cNvSpPr>
              <p:nvPr/>
            </p:nvSpPr>
            <p:spPr bwMode="auto">
              <a:xfrm rot="19301992" flipH="1">
                <a:off x="2270" y="3370"/>
                <a:ext cx="166" cy="82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734238" name="Group 30"/>
          <p:cNvGrpSpPr>
            <a:grpSpLocks/>
          </p:cNvGrpSpPr>
          <p:nvPr/>
        </p:nvGrpSpPr>
        <p:grpSpPr bwMode="auto">
          <a:xfrm rot="-993855">
            <a:off x="2378075" y="1465263"/>
            <a:ext cx="4098925" cy="4098925"/>
            <a:chOff x="1486" y="907"/>
            <a:chExt cx="2582" cy="2582"/>
          </a:xfrm>
        </p:grpSpPr>
        <p:sp>
          <p:nvSpPr>
            <p:cNvPr id="734239" name="Arc 31"/>
            <p:cNvSpPr>
              <a:spLocks/>
            </p:cNvSpPr>
            <p:nvPr/>
          </p:nvSpPr>
          <p:spPr bwMode="auto">
            <a:xfrm>
              <a:off x="2187" y="913"/>
              <a:ext cx="1366" cy="1335"/>
            </a:xfrm>
            <a:custGeom>
              <a:avLst/>
              <a:gdLst>
                <a:gd name="G0" fmla="+- 9364 0 0"/>
                <a:gd name="G1" fmla="+- 21600 0 0"/>
                <a:gd name="G2" fmla="+- 21600 0 0"/>
                <a:gd name="T0" fmla="*/ 0 w 22125"/>
                <a:gd name="T1" fmla="*/ 2135 h 21600"/>
                <a:gd name="T2" fmla="*/ 22125 w 22125"/>
                <a:gd name="T3" fmla="*/ 4172 h 21600"/>
                <a:gd name="T4" fmla="*/ 9364 w 22125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125" h="21600" fill="none" extrusionOk="0">
                  <a:moveTo>
                    <a:pt x="0" y="2135"/>
                  </a:moveTo>
                  <a:cubicBezTo>
                    <a:pt x="2921" y="729"/>
                    <a:pt x="6122" y="-1"/>
                    <a:pt x="9364" y="0"/>
                  </a:cubicBezTo>
                  <a:cubicBezTo>
                    <a:pt x="13952" y="0"/>
                    <a:pt x="18422" y="1461"/>
                    <a:pt x="22124" y="4172"/>
                  </a:cubicBezTo>
                </a:path>
                <a:path w="22125" h="21600" stroke="0" extrusionOk="0">
                  <a:moveTo>
                    <a:pt x="0" y="2135"/>
                  </a:moveTo>
                  <a:cubicBezTo>
                    <a:pt x="2921" y="729"/>
                    <a:pt x="6122" y="-1"/>
                    <a:pt x="9364" y="0"/>
                  </a:cubicBezTo>
                  <a:cubicBezTo>
                    <a:pt x="13952" y="0"/>
                    <a:pt x="18422" y="1461"/>
                    <a:pt x="22124" y="4172"/>
                  </a:cubicBezTo>
                  <a:lnTo>
                    <a:pt x="9364" y="21600"/>
                  </a:lnTo>
                  <a:close/>
                </a:path>
              </a:pathLst>
            </a:custGeom>
            <a:noFill/>
            <a:ln w="25400">
              <a:solidFill>
                <a:srgbClr val="333333"/>
              </a:solidFill>
              <a:round/>
              <a:headEnd/>
              <a:tailEnd type="triangle" w="lg" len="lg"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4240" name="Oval 32"/>
            <p:cNvSpPr>
              <a:spLocks noChangeArrowheads="1"/>
            </p:cNvSpPr>
            <p:nvPr/>
          </p:nvSpPr>
          <p:spPr bwMode="auto">
            <a:xfrm rot="871031">
              <a:off x="1486" y="907"/>
              <a:ext cx="2582" cy="2582"/>
            </a:xfrm>
            <a:prstGeom prst="ellipse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734241" name="Group 33"/>
          <p:cNvGrpSpPr>
            <a:grpSpLocks noChangeAspect="1"/>
          </p:cNvGrpSpPr>
          <p:nvPr/>
        </p:nvGrpSpPr>
        <p:grpSpPr bwMode="auto">
          <a:xfrm>
            <a:off x="3808413" y="5040313"/>
            <a:ext cx="1831975" cy="631825"/>
            <a:chOff x="5735" y="2405"/>
            <a:chExt cx="1560" cy="515"/>
          </a:xfrm>
        </p:grpSpPr>
        <p:sp>
          <p:nvSpPr>
            <p:cNvPr id="734242" name="Freeform 34"/>
            <p:cNvSpPr>
              <a:spLocks noChangeAspect="1"/>
            </p:cNvSpPr>
            <p:nvPr/>
          </p:nvSpPr>
          <p:spPr bwMode="auto">
            <a:xfrm>
              <a:off x="5735" y="2415"/>
              <a:ext cx="1555" cy="505"/>
            </a:xfrm>
            <a:custGeom>
              <a:avLst/>
              <a:gdLst/>
              <a:ahLst/>
              <a:cxnLst>
                <a:cxn ang="0">
                  <a:pos x="10" y="380"/>
                </a:cxn>
                <a:cxn ang="0">
                  <a:pos x="390" y="0"/>
                </a:cxn>
                <a:cxn ang="0">
                  <a:pos x="1555" y="0"/>
                </a:cxn>
                <a:cxn ang="0">
                  <a:pos x="1555" y="115"/>
                </a:cxn>
                <a:cxn ang="0">
                  <a:pos x="1155" y="505"/>
                </a:cxn>
                <a:cxn ang="0">
                  <a:pos x="0" y="505"/>
                </a:cxn>
                <a:cxn ang="0">
                  <a:pos x="10" y="380"/>
                </a:cxn>
              </a:cxnLst>
              <a:rect l="0" t="0" r="r" b="b"/>
              <a:pathLst>
                <a:path w="1555" h="505">
                  <a:moveTo>
                    <a:pt x="10" y="380"/>
                  </a:moveTo>
                  <a:lnTo>
                    <a:pt x="390" y="0"/>
                  </a:lnTo>
                  <a:lnTo>
                    <a:pt x="1555" y="0"/>
                  </a:lnTo>
                  <a:lnTo>
                    <a:pt x="1555" y="115"/>
                  </a:lnTo>
                  <a:lnTo>
                    <a:pt x="1155" y="505"/>
                  </a:lnTo>
                  <a:lnTo>
                    <a:pt x="0" y="505"/>
                  </a:lnTo>
                  <a:lnTo>
                    <a:pt x="10" y="380"/>
                  </a:ln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43" name="Freeform 35"/>
            <p:cNvSpPr>
              <a:spLocks noChangeAspect="1"/>
            </p:cNvSpPr>
            <p:nvPr/>
          </p:nvSpPr>
          <p:spPr bwMode="auto">
            <a:xfrm>
              <a:off x="5735" y="2405"/>
              <a:ext cx="1560" cy="395"/>
            </a:xfrm>
            <a:custGeom>
              <a:avLst/>
              <a:gdLst/>
              <a:ahLst/>
              <a:cxnLst>
                <a:cxn ang="0">
                  <a:pos x="0" y="395"/>
                </a:cxn>
                <a:cxn ang="0">
                  <a:pos x="1160" y="395"/>
                </a:cxn>
                <a:cxn ang="0">
                  <a:pos x="1560" y="0"/>
                </a:cxn>
              </a:cxnLst>
              <a:rect l="0" t="0" r="r" b="b"/>
              <a:pathLst>
                <a:path w="1560" h="395">
                  <a:moveTo>
                    <a:pt x="0" y="395"/>
                  </a:moveTo>
                  <a:lnTo>
                    <a:pt x="1160" y="395"/>
                  </a:lnTo>
                  <a:lnTo>
                    <a:pt x="1560" y="0"/>
                  </a:lnTo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44" name="Line 36"/>
            <p:cNvSpPr>
              <a:spLocks noChangeAspect="1" noChangeShapeType="1"/>
            </p:cNvSpPr>
            <p:nvPr/>
          </p:nvSpPr>
          <p:spPr bwMode="auto">
            <a:xfrm>
              <a:off x="6890" y="2795"/>
              <a:ext cx="1" cy="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34245" name="AutoShape 37"/>
          <p:cNvSpPr>
            <a:spLocks noChangeAspect="1" noChangeArrowheads="1"/>
          </p:cNvSpPr>
          <p:nvPr/>
        </p:nvSpPr>
        <p:spPr bwMode="auto">
          <a:xfrm>
            <a:off x="1944688" y="2265363"/>
            <a:ext cx="812800" cy="800100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734246" name="Group 38"/>
          <p:cNvGrpSpPr>
            <a:grpSpLocks noChangeAspect="1"/>
          </p:cNvGrpSpPr>
          <p:nvPr/>
        </p:nvGrpSpPr>
        <p:grpSpPr bwMode="auto">
          <a:xfrm>
            <a:off x="5468938" y="1543050"/>
            <a:ext cx="1073150" cy="1085850"/>
            <a:chOff x="1539" y="7296"/>
            <a:chExt cx="984" cy="999"/>
          </a:xfrm>
        </p:grpSpPr>
        <p:sp>
          <p:nvSpPr>
            <p:cNvPr id="734247" name="Freeform 39"/>
            <p:cNvSpPr>
              <a:spLocks noChangeAspect="1"/>
            </p:cNvSpPr>
            <p:nvPr/>
          </p:nvSpPr>
          <p:spPr bwMode="auto">
            <a:xfrm>
              <a:off x="1540" y="7298"/>
              <a:ext cx="983" cy="997"/>
            </a:xfrm>
            <a:custGeom>
              <a:avLst/>
              <a:gdLst/>
              <a:ahLst/>
              <a:cxnLst>
                <a:cxn ang="0">
                  <a:pos x="0" y="397"/>
                </a:cxn>
                <a:cxn ang="0">
                  <a:pos x="390" y="0"/>
                </a:cxn>
                <a:cxn ang="0">
                  <a:pos x="510" y="0"/>
                </a:cxn>
                <a:cxn ang="0">
                  <a:pos x="510" y="112"/>
                </a:cxn>
                <a:cxn ang="0">
                  <a:pos x="112" y="517"/>
                </a:cxn>
                <a:cxn ang="0">
                  <a:pos x="0" y="517"/>
                </a:cxn>
                <a:cxn ang="0">
                  <a:pos x="0" y="397"/>
                </a:cxn>
              </a:cxnLst>
              <a:rect l="0" t="0" r="r" b="b"/>
              <a:pathLst>
                <a:path w="510" h="517">
                  <a:moveTo>
                    <a:pt x="0" y="397"/>
                  </a:moveTo>
                  <a:lnTo>
                    <a:pt x="390" y="0"/>
                  </a:lnTo>
                  <a:lnTo>
                    <a:pt x="510" y="0"/>
                  </a:lnTo>
                  <a:lnTo>
                    <a:pt x="510" y="112"/>
                  </a:lnTo>
                  <a:lnTo>
                    <a:pt x="112" y="517"/>
                  </a:lnTo>
                  <a:lnTo>
                    <a:pt x="0" y="517"/>
                  </a:lnTo>
                  <a:lnTo>
                    <a:pt x="0" y="397"/>
                  </a:ln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48" name="Line 40"/>
            <p:cNvSpPr>
              <a:spLocks noChangeAspect="1" noChangeShapeType="1"/>
            </p:cNvSpPr>
            <p:nvPr/>
          </p:nvSpPr>
          <p:spPr bwMode="auto">
            <a:xfrm>
              <a:off x="1756" y="8077"/>
              <a:ext cx="2" cy="2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4249" name="Freeform 41"/>
            <p:cNvSpPr>
              <a:spLocks noChangeAspect="1"/>
            </p:cNvSpPr>
            <p:nvPr/>
          </p:nvSpPr>
          <p:spPr bwMode="auto">
            <a:xfrm>
              <a:off x="1539" y="7296"/>
              <a:ext cx="981" cy="777"/>
            </a:xfrm>
            <a:custGeom>
              <a:avLst/>
              <a:gdLst/>
              <a:ahLst/>
              <a:cxnLst>
                <a:cxn ang="0">
                  <a:pos x="981" y="0"/>
                </a:cxn>
                <a:cxn ang="0">
                  <a:pos x="216" y="777"/>
                </a:cxn>
                <a:cxn ang="0">
                  <a:pos x="0" y="771"/>
                </a:cxn>
              </a:cxnLst>
              <a:rect l="0" t="0" r="r" b="b"/>
              <a:pathLst>
                <a:path w="981" h="777">
                  <a:moveTo>
                    <a:pt x="981" y="0"/>
                  </a:moveTo>
                  <a:lnTo>
                    <a:pt x="216" y="777"/>
                  </a:lnTo>
                  <a:lnTo>
                    <a:pt x="0" y="771"/>
                  </a:lnTo>
                </a:path>
              </a:pathLst>
            </a:custGeom>
            <a:solidFill>
              <a:srgbClr val="CC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34250" name="Text Box 42"/>
          <p:cNvSpPr txBox="1">
            <a:spLocks noChangeArrowheads="1"/>
          </p:cNvSpPr>
          <p:nvPr/>
        </p:nvSpPr>
        <p:spPr bwMode="auto">
          <a:xfrm>
            <a:off x="3197225" y="2705100"/>
            <a:ext cx="34798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4400" b="1">
                <a:latin typeface="Comic Sans MS" pitchFamily="66" charset="0"/>
              </a:rPr>
              <a:t>The cycle goes on to infinity!</a:t>
            </a:r>
            <a:endParaRPr lang="en-US" sz="4400" b="1">
              <a:latin typeface="Comic Sans MS" pitchFamily="66" charset="0"/>
            </a:endParaRPr>
          </a:p>
        </p:txBody>
      </p:sp>
      <p:sp>
        <p:nvSpPr>
          <p:cNvPr id="734252" name="Text Box 44"/>
          <p:cNvSpPr txBox="1">
            <a:spLocks noChangeArrowheads="1"/>
          </p:cNvSpPr>
          <p:nvPr/>
        </p:nvSpPr>
        <p:spPr bwMode="auto">
          <a:xfrm>
            <a:off x="5797550" y="10795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stick…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4253" name="Text Box 45"/>
          <p:cNvSpPr txBox="1">
            <a:spLocks noChangeArrowheads="1"/>
          </p:cNvSpPr>
          <p:nvPr/>
        </p:nvSpPr>
        <p:spPr bwMode="auto">
          <a:xfrm>
            <a:off x="3479800" y="582930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slab…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4254" name="Text Box 46"/>
          <p:cNvSpPr txBox="1">
            <a:spLocks noChangeArrowheads="1"/>
          </p:cNvSpPr>
          <p:nvPr/>
        </p:nvSpPr>
        <p:spPr bwMode="auto">
          <a:xfrm>
            <a:off x="323850" y="3194050"/>
            <a:ext cx="2228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2400">
                <a:latin typeface="Comic Sans MS" pitchFamily="66" charset="0"/>
              </a:rPr>
              <a:t>…to cube…  </a:t>
            </a:r>
            <a:endParaRPr lang="en-US" sz="2400">
              <a:latin typeface="Comic Sans MS" pitchFamily="66" charset="0"/>
            </a:endParaRPr>
          </a:p>
        </p:txBody>
      </p:sp>
      <p:sp>
        <p:nvSpPr>
          <p:cNvPr id="734255" name="Oval 47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4256" name="Arc 48"/>
          <p:cNvSpPr>
            <a:spLocks/>
          </p:cNvSpPr>
          <p:nvPr/>
        </p:nvSpPr>
        <p:spPr bwMode="auto">
          <a:xfrm>
            <a:off x="2308225" y="3198813"/>
            <a:ext cx="2119313" cy="2185987"/>
          </a:xfrm>
          <a:custGeom>
            <a:avLst/>
            <a:gdLst>
              <a:gd name="G0" fmla="+- 21600 0 0"/>
              <a:gd name="G1" fmla="+- 4121 0 0"/>
              <a:gd name="G2" fmla="+- 21600 0 0"/>
              <a:gd name="T0" fmla="*/ 9898 w 21600"/>
              <a:gd name="T1" fmla="*/ 22277 h 22277"/>
              <a:gd name="T2" fmla="*/ 397 w 21600"/>
              <a:gd name="T3" fmla="*/ 0 h 22277"/>
              <a:gd name="T4" fmla="*/ 21600 w 21600"/>
              <a:gd name="T5" fmla="*/ 4121 h 22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277" fill="none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</a:path>
              <a:path w="21600" h="22277" stroke="0" extrusionOk="0">
                <a:moveTo>
                  <a:pt x="9898" y="22276"/>
                </a:moveTo>
                <a:cubicBezTo>
                  <a:pt x="3728" y="18299"/>
                  <a:pt x="0" y="11461"/>
                  <a:pt x="0" y="4121"/>
                </a:cubicBezTo>
                <a:cubicBezTo>
                  <a:pt x="-1" y="2737"/>
                  <a:pt x="132" y="1357"/>
                  <a:pt x="396" y="-1"/>
                </a:cubicBezTo>
                <a:lnTo>
                  <a:pt x="21600" y="412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4257" name="Arc 49"/>
          <p:cNvSpPr>
            <a:spLocks/>
          </p:cNvSpPr>
          <p:nvPr/>
        </p:nvSpPr>
        <p:spPr bwMode="auto">
          <a:xfrm>
            <a:off x="2782888" y="1476375"/>
            <a:ext cx="2884487" cy="2119313"/>
          </a:xfrm>
          <a:custGeom>
            <a:avLst/>
            <a:gdLst>
              <a:gd name="G0" fmla="+- 16663 0 0"/>
              <a:gd name="G1" fmla="+- 21600 0 0"/>
              <a:gd name="G2" fmla="+- 21600 0 0"/>
              <a:gd name="T0" fmla="*/ 0 w 29424"/>
              <a:gd name="T1" fmla="*/ 7856 h 21600"/>
              <a:gd name="T2" fmla="*/ 29424 w 29424"/>
              <a:gd name="T3" fmla="*/ 4172 h 21600"/>
              <a:gd name="T4" fmla="*/ 16663 w 294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424" h="21600" fill="none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</a:path>
              <a:path w="29424" h="21600" stroke="0" extrusionOk="0">
                <a:moveTo>
                  <a:pt x="-1" y="7855"/>
                </a:moveTo>
                <a:cubicBezTo>
                  <a:pt x="4103" y="2881"/>
                  <a:pt x="10214" y="-1"/>
                  <a:pt x="16663" y="0"/>
                </a:cubicBezTo>
                <a:cubicBezTo>
                  <a:pt x="21251" y="0"/>
                  <a:pt x="25721" y="1461"/>
                  <a:pt x="29423" y="4172"/>
                </a:cubicBezTo>
                <a:lnTo>
                  <a:pt x="16663" y="21600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4258" name="Arc 50"/>
          <p:cNvSpPr>
            <a:spLocks/>
          </p:cNvSpPr>
          <p:nvPr/>
        </p:nvSpPr>
        <p:spPr bwMode="auto">
          <a:xfrm>
            <a:off x="4413250" y="2495550"/>
            <a:ext cx="2117725" cy="2678113"/>
          </a:xfrm>
          <a:custGeom>
            <a:avLst/>
            <a:gdLst>
              <a:gd name="G0" fmla="+- 0 0 0"/>
              <a:gd name="G1" fmla="+- 11181 0 0"/>
              <a:gd name="G2" fmla="+- 21600 0 0"/>
              <a:gd name="T0" fmla="*/ 18481 w 21600"/>
              <a:gd name="T1" fmla="*/ 0 h 27307"/>
              <a:gd name="T2" fmla="*/ 14371 w 21600"/>
              <a:gd name="T3" fmla="*/ 27307 h 27307"/>
              <a:gd name="T4" fmla="*/ 0 w 21600"/>
              <a:gd name="T5" fmla="*/ 11181 h 27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7307" fill="none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</a:path>
              <a:path w="21600" h="27307" stroke="0" extrusionOk="0">
                <a:moveTo>
                  <a:pt x="18480" y="0"/>
                </a:moveTo>
                <a:cubicBezTo>
                  <a:pt x="20521" y="3372"/>
                  <a:pt x="21600" y="7239"/>
                  <a:pt x="21600" y="11181"/>
                </a:cubicBezTo>
                <a:cubicBezTo>
                  <a:pt x="21600" y="17341"/>
                  <a:pt x="18969" y="23208"/>
                  <a:pt x="14370" y="27306"/>
                </a:cubicBezTo>
                <a:lnTo>
                  <a:pt x="0" y="11181"/>
                </a:lnTo>
                <a:close/>
              </a:path>
            </a:pathLst>
          </a:custGeom>
          <a:noFill/>
          <a:ln w="25400">
            <a:solidFill>
              <a:srgbClr val="333333"/>
            </a:solidFill>
            <a:round/>
            <a:headEnd/>
            <a:tailEnd type="triangle" w="lg" len="lg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4266" name="Oval 58"/>
          <p:cNvSpPr>
            <a:spLocks noChangeArrowheads="1"/>
          </p:cNvSpPr>
          <p:nvPr/>
        </p:nvSpPr>
        <p:spPr bwMode="auto">
          <a:xfrm>
            <a:off x="8751888" y="6480175"/>
            <a:ext cx="392112" cy="377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" dur="500" fill="hold"/>
                                        <p:tgtEl>
                                          <p:spTgt spid="7342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55" grpId="0" animBg="1"/>
      <p:bldP spid="734255" grpId="1" animBg="1"/>
      <p:bldP spid="734256" grpId="0" animBg="1"/>
      <p:bldP spid="734257" grpId="0" animBg="1"/>
      <p:bldP spid="734258" grpId="0" animBg="1"/>
      <p:bldP spid="7342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F1ABC-BED6-470E-883A-25F6143F3409}" type="slidenum">
              <a:rPr lang="en-US"/>
              <a:pPr/>
              <a:t>17</a:t>
            </a:fld>
            <a:endParaRPr lang="en-US"/>
          </a:p>
        </p:txBody>
      </p:sp>
      <p:sp>
        <p:nvSpPr>
          <p:cNvPr id="82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19088" y="4775200"/>
            <a:ext cx="7296150" cy="1625600"/>
          </a:xfrm>
        </p:spPr>
        <p:txBody>
          <a:bodyPr/>
          <a:lstStyle/>
          <a:p>
            <a:pPr algn="l"/>
            <a:r>
              <a:rPr lang="en-GB" sz="3600">
                <a:solidFill>
                  <a:schemeClr val="tx1"/>
                </a:solidFill>
                <a:latin typeface="Comic Sans MS" pitchFamily="66" charset="0"/>
              </a:rPr>
              <a:t>Find it at </a:t>
            </a:r>
            <a:r>
              <a:rPr lang="en-US" sz="3600" b="1"/>
              <a:t>http://www.uk.sagepub.com</a:t>
            </a:r>
          </a:p>
        </p:txBody>
      </p:sp>
      <p:sp>
        <p:nvSpPr>
          <p:cNvPr id="826371" name="Text Box 3"/>
          <p:cNvSpPr txBox="1">
            <a:spLocks noChangeArrowheads="1"/>
          </p:cNvSpPr>
          <p:nvPr/>
        </p:nvSpPr>
        <p:spPr bwMode="auto">
          <a:xfrm>
            <a:off x="5651500" y="6400800"/>
            <a:ext cx="3078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2400" i="1">
                <a:latin typeface="Comic Sans MS" pitchFamily="66" charset="0"/>
              </a:rPr>
              <a:t>Tandi Clausen-May</a:t>
            </a:r>
            <a:endParaRPr lang="en-US" sz="2400" i="1">
              <a:latin typeface="Comic Sans MS" pitchFamily="66" charset="0"/>
            </a:endParaRPr>
          </a:p>
        </p:txBody>
      </p:sp>
      <p:sp>
        <p:nvSpPr>
          <p:cNvPr id="826372" name="Rectangle 4"/>
          <p:cNvSpPr>
            <a:spLocks noChangeArrowheads="1"/>
          </p:cNvSpPr>
          <p:nvPr/>
        </p:nvSpPr>
        <p:spPr bwMode="auto">
          <a:xfrm>
            <a:off x="306388" y="279400"/>
            <a:ext cx="8350250" cy="471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en-GB" sz="3600">
                <a:latin typeface="Comic Sans MS" pitchFamily="66" charset="0"/>
              </a:rPr>
              <a:t>Now watch PP 4-2: </a:t>
            </a:r>
            <a:br>
              <a:rPr lang="en-GB" sz="3600">
                <a:latin typeface="Comic Sans MS" pitchFamily="66" charset="0"/>
              </a:rPr>
            </a:br>
            <a:r>
              <a:rPr lang="en-GB" sz="4400">
                <a:latin typeface="Comic Sans MS" pitchFamily="66" charset="0"/>
              </a:rPr>
              <a:t>	 </a:t>
            </a:r>
            <a:r>
              <a:rPr lang="en-GB" sz="4000" b="1" i="1">
                <a:solidFill>
                  <a:schemeClr val="tx2"/>
                </a:solidFill>
                <a:latin typeface="Comic Sans MS" pitchFamily="66" charset="0"/>
              </a:rPr>
              <a:t>Whole number Place Value 2 	– M</a:t>
            </a:r>
            <a:r>
              <a:rPr lang="en-GB" sz="4400" b="1" i="1">
                <a:solidFill>
                  <a:schemeClr val="tx2"/>
                </a:solidFill>
                <a:latin typeface="Comic Sans MS" pitchFamily="66" charset="0"/>
              </a:rPr>
              <a:t>odelling Numbers</a:t>
            </a:r>
            <a:r>
              <a:rPr lang="en-GB" sz="4400" b="1">
                <a:latin typeface="Comic Sans MS" pitchFamily="66" charset="0"/>
              </a:rPr>
              <a:t/>
            </a:r>
            <a:br>
              <a:rPr lang="en-GB" sz="4400" b="1">
                <a:latin typeface="Comic Sans MS" pitchFamily="66" charset="0"/>
              </a:rPr>
            </a:br>
            <a:r>
              <a:rPr lang="en-GB" sz="3600">
                <a:latin typeface="Comic Sans MS" pitchFamily="66" charset="0"/>
              </a:rPr>
              <a:t>from the </a:t>
            </a:r>
            <a:r>
              <a:rPr lang="en-GB" sz="3600" b="1">
                <a:latin typeface="Comic Sans MS" pitchFamily="66" charset="0"/>
              </a:rPr>
              <a:t>CD</a:t>
            </a:r>
            <a:r>
              <a:rPr lang="en-GB" sz="3600">
                <a:latin typeface="Comic Sans MS" pitchFamily="66" charset="0"/>
              </a:rPr>
              <a:t> inside</a:t>
            </a:r>
            <a:r>
              <a:rPr lang="en-GB" sz="4400">
                <a:latin typeface="Comic Sans MS" pitchFamily="66" charset="0"/>
              </a:rPr>
              <a:t> </a:t>
            </a:r>
            <a:br>
              <a:rPr lang="en-GB" sz="4400">
                <a:latin typeface="Comic Sans MS" pitchFamily="66" charset="0"/>
              </a:rPr>
            </a:br>
            <a:r>
              <a:rPr lang="en-GB" sz="4400">
                <a:latin typeface="Comic Sans MS" pitchFamily="66" charset="0"/>
              </a:rPr>
              <a:t>	</a:t>
            </a:r>
            <a:r>
              <a:rPr lang="en-GB" sz="4000" b="1">
                <a:latin typeface="Comic Sans MS" pitchFamily="66" charset="0"/>
              </a:rPr>
              <a:t>Teaching Mathematics 	Visually and Actively</a:t>
            </a:r>
            <a:endParaRPr lang="en-US" sz="4000" b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1_Custom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3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7017</TotalTime>
  <Words>368</Words>
  <Application>Microsoft Office PowerPoint</Application>
  <PresentationFormat>On-screen Show (4:3)</PresentationFormat>
  <Paragraphs>154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Comic Sans MS</vt:lpstr>
      <vt:lpstr>Custom Design</vt:lpstr>
      <vt:lpstr>1_Custom Design</vt:lpstr>
      <vt:lpstr>Default Design</vt:lpstr>
      <vt:lpstr>Whole number  Place Value 1 –  Cubes, Sticks and Slabs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Find it at http://www.uk.sagepub.com</vt:lpstr>
    </vt:vector>
  </TitlesOfParts>
  <Company>National Foundation for Educational Research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to Do</dc:title>
  <dc:creator>claut</dc:creator>
  <cp:lastModifiedBy>dattygalle</cp:lastModifiedBy>
  <cp:revision>309</cp:revision>
  <dcterms:created xsi:type="dcterms:W3CDTF">2005-05-09T09:25:22Z</dcterms:created>
  <dcterms:modified xsi:type="dcterms:W3CDTF">2013-12-10T15:26:28Z</dcterms:modified>
</cp:coreProperties>
</file>