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  <p:sldMasterId id="2147483674" r:id="rId3"/>
  </p:sldMasterIdLst>
  <p:notesMasterIdLst>
    <p:notesMasterId r:id="rId14"/>
  </p:notesMasterIdLst>
  <p:handoutMasterIdLst>
    <p:handoutMasterId r:id="rId15"/>
  </p:handoutMasterIdLst>
  <p:sldIdLst>
    <p:sldId id="356" r:id="rId4"/>
    <p:sldId id="357" r:id="rId5"/>
    <p:sldId id="348" r:id="rId6"/>
    <p:sldId id="306" r:id="rId7"/>
    <p:sldId id="307" r:id="rId8"/>
    <p:sldId id="349" r:id="rId9"/>
    <p:sldId id="301" r:id="rId10"/>
    <p:sldId id="305" r:id="rId11"/>
    <p:sldId id="364" r:id="rId12"/>
    <p:sldId id="366" r:id="rId13"/>
  </p:sldIdLst>
  <p:sldSz cx="9144000" cy="6858000" type="screen4x3"/>
  <p:notesSz cx="6858000" cy="9713913"/>
  <p:defaultTextStyle>
    <a:defPPr>
      <a:defRPr lang="en-GB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9"/>
    <a:srgbClr val="FFFFA2"/>
    <a:srgbClr val="FFFF9B"/>
    <a:srgbClr val="FFFFB9"/>
    <a:srgbClr val="FFFFC1"/>
    <a:srgbClr val="FFFFB3"/>
    <a:srgbClr val="33CCCC"/>
    <a:srgbClr val="BE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3" autoAdjust="0"/>
    <p:restoredTop sz="88739" autoAdjust="0"/>
  </p:normalViewPr>
  <p:slideViewPr>
    <p:cSldViewPr snapToGrid="0">
      <p:cViewPr>
        <p:scale>
          <a:sx n="75" d="100"/>
          <a:sy n="75" d="100"/>
        </p:scale>
        <p:origin x="-2094" y="-9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250"/>
    </p:cViewPr>
  </p:sorterViewPr>
  <p:notesViewPr>
    <p:cSldViewPr snapToGrid="0">
      <p:cViewPr varScale="1">
        <p:scale>
          <a:sx n="59" d="100"/>
          <a:sy n="59" d="100"/>
        </p:scale>
        <p:origin x="-1170" y="-84"/>
      </p:cViewPr>
      <p:guideLst>
        <p:guide orient="horz" pos="3060"/>
        <p:guide pos="2160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2655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22655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1D851BC-B832-4045-9DEB-70F6E710919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1331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000125" y="728663"/>
            <a:ext cx="4857750" cy="36433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614863"/>
            <a:ext cx="5486400" cy="437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2655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22655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EC9D231-41F9-4FAE-BB52-DFCF27CF9C7C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AC6DFE-AC1A-4B2F-8790-C98D5A4F8CE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D67C87-768C-4848-9557-BF759D70862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7905B9-449D-4F86-92AB-4FD1CCEA4AB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659F8F-160E-4231-AED7-F515F36B41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728327-D9E2-48AD-86C5-FDC41D80E67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79CCB4-7A49-4C82-9BE6-872E3A4734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C6950E-23F4-459D-8949-693CF855E3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9EC916-A2EB-4A8E-B1DA-4A70152C0E6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095149-AA57-452E-BCED-833BF3F217D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4C7D6-1941-4713-A2B5-DA29896B4AA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568A05-7B7C-4357-A19D-4BEA70B3E5C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908818-D4D5-4C08-A94D-47966A3303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008033-0DFB-400D-BA31-6BD5FC229A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20B1F7-7640-4DF4-ACF2-41DDA05C3A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8FA671-48B5-49B3-BD57-D2989D06115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0E549A-E35B-4725-8C54-17C091FA494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5EFC6-BA74-4A8D-9AAD-2D28B46392A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CC64BB-360D-4828-8AE5-D290974224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BA7E1A-4F7D-4AA7-A9B8-6A617BBBB12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ACCBE3-F5A1-450D-8C0D-8CF148067A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0E00D-D11B-4158-88AA-66A2A3B0BB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1062F0-00BB-4C7B-8E03-B09FC215C0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DECDFB-D5FA-4E4A-8708-627FCB52E2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A9219E-00A2-40D9-B265-31A7BFED34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5BF2D3-341A-4E20-8CBC-1749E73BE5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DB92D2-F48B-447F-9398-3316397136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8DCFC-15BF-41F2-AE95-C985FC589FE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3C014-553C-4105-81D4-5B571E32955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DFDAB7-5885-428D-BE99-C332D22310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E81820-C73C-4F22-8271-581CA1614E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85866A-93F1-49CC-91F8-0186F588A8E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E6C885-EF37-43AE-AAFE-0EBE3E61A39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5AB12-62EE-4203-B568-C68D0AE61E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bg1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/>
            </a:r>
            <a:br>
              <a:rPr lang="en-US" smtClean="0"/>
            </a:br>
            <a:endParaRPr lang="en-US" smtClean="0"/>
          </a:p>
          <a:p>
            <a:pPr lvl="0"/>
            <a:endParaRPr lang="en-US" smtClean="0"/>
          </a:p>
          <a:p>
            <a:pPr lvl="0"/>
            <a:endParaRPr lang="en-US" smtClean="0"/>
          </a:p>
          <a:p>
            <a:pPr lvl="0"/>
            <a:endParaRPr lang="en-US" smtClean="0"/>
          </a:p>
          <a:p>
            <a:pPr lvl="0"/>
            <a:endParaRPr lang="en-US" smtClean="0"/>
          </a:p>
          <a:p>
            <a:pPr lvl="0"/>
            <a:endParaRPr lang="en-US" smtClean="0"/>
          </a:p>
          <a:p>
            <a:pPr lvl="0"/>
            <a:endParaRPr lang="en-US" smtClean="0"/>
          </a:p>
          <a:p>
            <a:pPr lvl="0"/>
            <a:r>
              <a:rPr lang="en-GB" smtClean="0"/>
              <a:t>	16 × 14 = 100 + 60 + 40 + 24 = 224</a:t>
            </a:r>
            <a:endParaRPr lang="en-US" smtClean="0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C428B1E-775D-4240-A407-645F10CA30E3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15367" name="Group 7"/>
          <p:cNvGrpSpPr>
            <a:grpSpLocks/>
          </p:cNvGrpSpPr>
          <p:nvPr userDrawn="1"/>
        </p:nvGrpSpPr>
        <p:grpSpPr bwMode="auto">
          <a:xfrm>
            <a:off x="1743075" y="787400"/>
            <a:ext cx="4514850" cy="3990975"/>
            <a:chOff x="1891" y="3162"/>
            <a:chExt cx="7110" cy="6285"/>
          </a:xfrm>
        </p:grpSpPr>
        <p:sp>
          <p:nvSpPr>
            <p:cNvPr id="15368" name="Line 8"/>
            <p:cNvSpPr>
              <a:spLocks noChangeShapeType="1"/>
            </p:cNvSpPr>
            <p:nvPr/>
          </p:nvSpPr>
          <p:spPr bwMode="auto">
            <a:xfrm>
              <a:off x="3353" y="3468"/>
              <a:ext cx="564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lg" len="med"/>
              <a:tailEnd type="arrow" w="lg" len="med"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369" name="Group 9"/>
            <p:cNvGrpSpPr>
              <a:grpSpLocks/>
            </p:cNvGrpSpPr>
            <p:nvPr/>
          </p:nvGrpSpPr>
          <p:grpSpPr bwMode="auto">
            <a:xfrm>
              <a:off x="5618" y="3162"/>
              <a:ext cx="1118" cy="631"/>
              <a:chOff x="6659" y="11723"/>
              <a:chExt cx="588" cy="392"/>
            </a:xfrm>
          </p:grpSpPr>
          <p:sp>
            <p:nvSpPr>
              <p:cNvPr id="15370" name="Rectangle 10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71" name="Text Box 11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2000"/>
                  <a:t>16</a:t>
                </a:r>
                <a:endParaRPr lang="en-US"/>
              </a:p>
            </p:txBody>
          </p:sp>
        </p:grpSp>
        <p:sp>
          <p:nvSpPr>
            <p:cNvPr id="15372" name="Line 12"/>
            <p:cNvSpPr>
              <a:spLocks noChangeShapeType="1"/>
            </p:cNvSpPr>
            <p:nvPr/>
          </p:nvSpPr>
          <p:spPr bwMode="auto">
            <a:xfrm rot="5400000">
              <a:off x="-110" y="6957"/>
              <a:ext cx="49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lg" len="med"/>
              <a:tailEnd type="arrow" w="lg" len="med"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373" name="Group 13"/>
            <p:cNvGrpSpPr>
              <a:grpSpLocks/>
            </p:cNvGrpSpPr>
            <p:nvPr/>
          </p:nvGrpSpPr>
          <p:grpSpPr bwMode="auto">
            <a:xfrm>
              <a:off x="1891" y="6623"/>
              <a:ext cx="978" cy="666"/>
              <a:chOff x="6659" y="11723"/>
              <a:chExt cx="588" cy="392"/>
            </a:xfrm>
          </p:grpSpPr>
          <p:sp>
            <p:nvSpPr>
              <p:cNvPr id="15374" name="Rectangle 14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75" name="Text Box 15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2000"/>
                  <a:t>14</a:t>
                </a:r>
                <a:endParaRPr lang="en-US"/>
              </a:p>
            </p:txBody>
          </p:sp>
        </p:grpSp>
        <p:sp>
          <p:nvSpPr>
            <p:cNvPr id="15376" name="Line 16"/>
            <p:cNvSpPr>
              <a:spLocks noChangeShapeType="1"/>
            </p:cNvSpPr>
            <p:nvPr/>
          </p:nvSpPr>
          <p:spPr bwMode="auto">
            <a:xfrm>
              <a:off x="3335" y="3944"/>
              <a:ext cx="350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lg" len="med"/>
              <a:tailEnd type="arrow" w="lg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377" name="Line 17"/>
            <p:cNvSpPr>
              <a:spLocks noChangeShapeType="1"/>
            </p:cNvSpPr>
            <p:nvPr/>
          </p:nvSpPr>
          <p:spPr bwMode="auto">
            <a:xfrm>
              <a:off x="6885" y="3924"/>
              <a:ext cx="209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lg" len="med"/>
              <a:tailEnd type="arrow" w="lg" len="med"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378" name="Group 18"/>
            <p:cNvGrpSpPr>
              <a:grpSpLocks/>
            </p:cNvGrpSpPr>
            <p:nvPr/>
          </p:nvGrpSpPr>
          <p:grpSpPr bwMode="auto">
            <a:xfrm>
              <a:off x="7372" y="3618"/>
              <a:ext cx="1118" cy="652"/>
              <a:chOff x="6659" y="11723"/>
              <a:chExt cx="588" cy="392"/>
            </a:xfrm>
          </p:grpSpPr>
          <p:sp>
            <p:nvSpPr>
              <p:cNvPr id="15379" name="Rectangle 19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80" name="Text Box 20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2000"/>
                  <a:t>6</a:t>
                </a:r>
                <a:endParaRPr lang="en-US"/>
              </a:p>
            </p:txBody>
          </p:sp>
        </p:grpSp>
        <p:grpSp>
          <p:nvGrpSpPr>
            <p:cNvPr id="15381" name="Group 21"/>
            <p:cNvGrpSpPr>
              <a:grpSpLocks/>
            </p:cNvGrpSpPr>
            <p:nvPr/>
          </p:nvGrpSpPr>
          <p:grpSpPr bwMode="auto">
            <a:xfrm>
              <a:off x="4528" y="3621"/>
              <a:ext cx="1117" cy="652"/>
              <a:chOff x="6659" y="11723"/>
              <a:chExt cx="588" cy="392"/>
            </a:xfrm>
          </p:grpSpPr>
          <p:sp>
            <p:nvSpPr>
              <p:cNvPr id="15382" name="Rectangle 22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83" name="Text Box 23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2000"/>
                  <a:t>10</a:t>
                </a:r>
                <a:endParaRPr lang="en-US"/>
              </a:p>
            </p:txBody>
          </p:sp>
        </p:grpSp>
        <p:sp>
          <p:nvSpPr>
            <p:cNvPr id="15384" name="Line 24"/>
            <p:cNvSpPr>
              <a:spLocks noChangeShapeType="1"/>
            </p:cNvSpPr>
            <p:nvPr/>
          </p:nvSpPr>
          <p:spPr bwMode="auto">
            <a:xfrm rot="5400000">
              <a:off x="1240" y="6123"/>
              <a:ext cx="336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lg" len="med"/>
              <a:tailEnd type="arrow" w="lg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385" name="Line 25"/>
            <p:cNvSpPr>
              <a:spLocks noChangeShapeType="1"/>
            </p:cNvSpPr>
            <p:nvPr/>
          </p:nvSpPr>
          <p:spPr bwMode="auto">
            <a:xfrm rot="5400000">
              <a:off x="2194" y="8597"/>
              <a:ext cx="1474" cy="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lg" len="med"/>
              <a:tailEnd type="arrow" w="lg" len="med"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386" name="Group 26"/>
            <p:cNvGrpSpPr>
              <a:grpSpLocks/>
            </p:cNvGrpSpPr>
            <p:nvPr/>
          </p:nvGrpSpPr>
          <p:grpSpPr bwMode="auto">
            <a:xfrm>
              <a:off x="2429" y="5796"/>
              <a:ext cx="978" cy="652"/>
              <a:chOff x="6659" y="11723"/>
              <a:chExt cx="588" cy="392"/>
            </a:xfrm>
          </p:grpSpPr>
          <p:sp>
            <p:nvSpPr>
              <p:cNvPr id="15387" name="Rectangle 27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88" name="Text Box 28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2000"/>
                  <a:t>10</a:t>
                </a:r>
                <a:endParaRPr lang="en-US"/>
              </a:p>
            </p:txBody>
          </p:sp>
        </p:grpSp>
        <p:grpSp>
          <p:nvGrpSpPr>
            <p:cNvPr id="15389" name="Group 29"/>
            <p:cNvGrpSpPr>
              <a:grpSpLocks/>
            </p:cNvGrpSpPr>
            <p:nvPr/>
          </p:nvGrpSpPr>
          <p:grpSpPr bwMode="auto">
            <a:xfrm>
              <a:off x="2432" y="8281"/>
              <a:ext cx="978" cy="652"/>
              <a:chOff x="6659" y="11723"/>
              <a:chExt cx="588" cy="392"/>
            </a:xfrm>
          </p:grpSpPr>
          <p:sp>
            <p:nvSpPr>
              <p:cNvPr id="15390" name="Rectangle 30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91" name="Text Box 31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2000"/>
                  <a:t>4</a:t>
                </a:r>
                <a:endParaRPr lang="en-US"/>
              </a:p>
            </p:txBody>
          </p:sp>
        </p:grpSp>
        <p:grpSp>
          <p:nvGrpSpPr>
            <p:cNvPr id="15392" name="Group 32"/>
            <p:cNvGrpSpPr>
              <a:grpSpLocks/>
            </p:cNvGrpSpPr>
            <p:nvPr/>
          </p:nvGrpSpPr>
          <p:grpSpPr bwMode="auto">
            <a:xfrm>
              <a:off x="3394" y="4417"/>
              <a:ext cx="5588" cy="4888"/>
              <a:chOff x="2704" y="11045"/>
              <a:chExt cx="1808" cy="1582"/>
            </a:xfrm>
          </p:grpSpPr>
          <p:sp>
            <p:nvSpPr>
              <p:cNvPr id="15393" name="Rectangle 33"/>
              <p:cNvSpPr>
                <a:spLocks noChangeArrowheads="1"/>
              </p:cNvSpPr>
              <p:nvPr/>
            </p:nvSpPr>
            <p:spPr bwMode="auto">
              <a:xfrm>
                <a:off x="2704" y="11045"/>
                <a:ext cx="1134" cy="113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94" name="Rectangle 34"/>
              <p:cNvSpPr>
                <a:spLocks noChangeArrowheads="1"/>
              </p:cNvSpPr>
              <p:nvPr/>
            </p:nvSpPr>
            <p:spPr bwMode="auto">
              <a:xfrm>
                <a:off x="3834" y="11045"/>
                <a:ext cx="678" cy="113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95" name="Rectangle 35"/>
              <p:cNvSpPr>
                <a:spLocks noChangeArrowheads="1"/>
              </p:cNvSpPr>
              <p:nvPr/>
            </p:nvSpPr>
            <p:spPr bwMode="auto">
              <a:xfrm>
                <a:off x="2704" y="12175"/>
                <a:ext cx="1134" cy="45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96" name="Rectangle 36"/>
              <p:cNvSpPr>
                <a:spLocks noChangeArrowheads="1"/>
              </p:cNvSpPr>
              <p:nvPr/>
            </p:nvSpPr>
            <p:spPr bwMode="auto">
              <a:xfrm>
                <a:off x="3834" y="12175"/>
                <a:ext cx="678" cy="45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5397" name="Text Box 37"/>
            <p:cNvSpPr txBox="1">
              <a:spLocks noChangeArrowheads="1"/>
            </p:cNvSpPr>
            <p:nvPr/>
          </p:nvSpPr>
          <p:spPr bwMode="auto">
            <a:xfrm>
              <a:off x="3394" y="4426"/>
              <a:ext cx="5588" cy="4888"/>
            </a:xfrm>
            <a:prstGeom prst="rect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398" name="Group 38"/>
            <p:cNvGrpSpPr>
              <a:grpSpLocks/>
            </p:cNvGrpSpPr>
            <p:nvPr/>
          </p:nvGrpSpPr>
          <p:grpSpPr bwMode="auto">
            <a:xfrm>
              <a:off x="3889" y="5889"/>
              <a:ext cx="2466" cy="652"/>
              <a:chOff x="6659" y="11723"/>
              <a:chExt cx="588" cy="392"/>
            </a:xfrm>
          </p:grpSpPr>
          <p:sp>
            <p:nvSpPr>
              <p:cNvPr id="15399" name="Rectangle 39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400" name="Text Box 40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2000"/>
                  <a:t>100</a:t>
                </a:r>
                <a:endParaRPr lang="en-US"/>
              </a:p>
            </p:txBody>
          </p:sp>
        </p:grpSp>
        <p:grpSp>
          <p:nvGrpSpPr>
            <p:cNvPr id="15401" name="Group 41"/>
            <p:cNvGrpSpPr>
              <a:grpSpLocks/>
            </p:cNvGrpSpPr>
            <p:nvPr/>
          </p:nvGrpSpPr>
          <p:grpSpPr bwMode="auto">
            <a:xfrm>
              <a:off x="6995" y="5892"/>
              <a:ext cx="1817" cy="652"/>
              <a:chOff x="6659" y="11723"/>
              <a:chExt cx="588" cy="392"/>
            </a:xfrm>
          </p:grpSpPr>
          <p:sp>
            <p:nvSpPr>
              <p:cNvPr id="15402" name="Rectangle 42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403" name="Text Box 43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2000"/>
                  <a:t>60</a:t>
                </a:r>
                <a:endParaRPr lang="en-US"/>
              </a:p>
            </p:txBody>
          </p:sp>
        </p:grpSp>
        <p:grpSp>
          <p:nvGrpSpPr>
            <p:cNvPr id="15404" name="Group 44"/>
            <p:cNvGrpSpPr>
              <a:grpSpLocks/>
            </p:cNvGrpSpPr>
            <p:nvPr/>
          </p:nvGrpSpPr>
          <p:grpSpPr bwMode="auto">
            <a:xfrm>
              <a:off x="4213" y="8302"/>
              <a:ext cx="1817" cy="652"/>
              <a:chOff x="6659" y="11723"/>
              <a:chExt cx="588" cy="392"/>
            </a:xfrm>
          </p:grpSpPr>
          <p:sp>
            <p:nvSpPr>
              <p:cNvPr id="15405" name="Rectangle 45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406" name="Text Box 46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2000"/>
                  <a:t>40</a:t>
                </a:r>
                <a:endParaRPr lang="en-US"/>
              </a:p>
            </p:txBody>
          </p:sp>
        </p:grpSp>
        <p:grpSp>
          <p:nvGrpSpPr>
            <p:cNvPr id="15407" name="Group 47"/>
            <p:cNvGrpSpPr>
              <a:grpSpLocks/>
            </p:cNvGrpSpPr>
            <p:nvPr/>
          </p:nvGrpSpPr>
          <p:grpSpPr bwMode="auto">
            <a:xfrm>
              <a:off x="6995" y="8299"/>
              <a:ext cx="1817" cy="652"/>
              <a:chOff x="6659" y="11723"/>
              <a:chExt cx="588" cy="392"/>
            </a:xfrm>
          </p:grpSpPr>
          <p:sp>
            <p:nvSpPr>
              <p:cNvPr id="15408" name="Rectangle 48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409" name="Text Box 49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2000"/>
                  <a:t>24</a:t>
                </a:r>
                <a:endParaRPr lang="en-US"/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bg1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3A6FECD-6AA7-4E05-9401-E8AC92819E03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16391" name="Group 7"/>
          <p:cNvGrpSpPr>
            <a:grpSpLocks/>
          </p:cNvGrpSpPr>
          <p:nvPr userDrawn="1"/>
        </p:nvGrpSpPr>
        <p:grpSpPr bwMode="auto">
          <a:xfrm rot="3213809" flipH="1">
            <a:off x="3654425" y="1611313"/>
            <a:ext cx="1139825" cy="1035050"/>
            <a:chOff x="3136" y="1146"/>
            <a:chExt cx="5673" cy="5142"/>
          </a:xfrm>
        </p:grpSpPr>
        <p:sp>
          <p:nvSpPr>
            <p:cNvPr id="16392" name="Freeform 8"/>
            <p:cNvSpPr>
              <a:spLocks/>
            </p:cNvSpPr>
            <p:nvPr/>
          </p:nvSpPr>
          <p:spPr bwMode="auto">
            <a:xfrm>
              <a:off x="3136" y="1168"/>
              <a:ext cx="1902" cy="3904"/>
            </a:xfrm>
            <a:custGeom>
              <a:avLst/>
              <a:gdLst/>
              <a:ahLst/>
              <a:cxnLst>
                <a:cxn ang="0">
                  <a:pos x="0" y="3904"/>
                </a:cxn>
                <a:cxn ang="0">
                  <a:pos x="64" y="3712"/>
                </a:cxn>
                <a:cxn ang="0">
                  <a:pos x="96" y="3616"/>
                </a:cxn>
                <a:cxn ang="0">
                  <a:pos x="128" y="3440"/>
                </a:cxn>
                <a:cxn ang="0">
                  <a:pos x="240" y="3056"/>
                </a:cxn>
                <a:cxn ang="0">
                  <a:pos x="320" y="2688"/>
                </a:cxn>
                <a:cxn ang="0">
                  <a:pos x="368" y="2592"/>
                </a:cxn>
                <a:cxn ang="0">
                  <a:pos x="496" y="2176"/>
                </a:cxn>
                <a:cxn ang="0">
                  <a:pos x="560" y="2080"/>
                </a:cxn>
                <a:cxn ang="0">
                  <a:pos x="656" y="1888"/>
                </a:cxn>
                <a:cxn ang="0">
                  <a:pos x="720" y="1408"/>
                </a:cxn>
                <a:cxn ang="0">
                  <a:pos x="768" y="1184"/>
                </a:cxn>
                <a:cxn ang="0">
                  <a:pos x="960" y="848"/>
                </a:cxn>
                <a:cxn ang="0">
                  <a:pos x="1008" y="704"/>
                </a:cxn>
                <a:cxn ang="0">
                  <a:pos x="1184" y="464"/>
                </a:cxn>
                <a:cxn ang="0">
                  <a:pos x="1200" y="416"/>
                </a:cxn>
                <a:cxn ang="0">
                  <a:pos x="1248" y="400"/>
                </a:cxn>
                <a:cxn ang="0">
                  <a:pos x="1344" y="336"/>
                </a:cxn>
                <a:cxn ang="0">
                  <a:pos x="1392" y="320"/>
                </a:cxn>
                <a:cxn ang="0">
                  <a:pos x="1488" y="256"/>
                </a:cxn>
                <a:cxn ang="0">
                  <a:pos x="1520" y="208"/>
                </a:cxn>
                <a:cxn ang="0">
                  <a:pos x="1568" y="192"/>
                </a:cxn>
                <a:cxn ang="0">
                  <a:pos x="1584" y="144"/>
                </a:cxn>
                <a:cxn ang="0">
                  <a:pos x="1632" y="112"/>
                </a:cxn>
                <a:cxn ang="0">
                  <a:pos x="1728" y="0"/>
                </a:cxn>
                <a:cxn ang="0">
                  <a:pos x="1824" y="48"/>
                </a:cxn>
                <a:cxn ang="0">
                  <a:pos x="1840" y="96"/>
                </a:cxn>
                <a:cxn ang="0">
                  <a:pos x="1888" y="192"/>
                </a:cxn>
                <a:cxn ang="0">
                  <a:pos x="1824" y="576"/>
                </a:cxn>
                <a:cxn ang="0">
                  <a:pos x="1792" y="688"/>
                </a:cxn>
                <a:cxn ang="0">
                  <a:pos x="1680" y="880"/>
                </a:cxn>
                <a:cxn ang="0">
                  <a:pos x="1648" y="976"/>
                </a:cxn>
                <a:cxn ang="0">
                  <a:pos x="1568" y="1120"/>
                </a:cxn>
                <a:cxn ang="0">
                  <a:pos x="1536" y="1216"/>
                </a:cxn>
                <a:cxn ang="0">
                  <a:pos x="1520" y="1696"/>
                </a:cxn>
                <a:cxn ang="0">
                  <a:pos x="1472" y="1904"/>
                </a:cxn>
                <a:cxn ang="0">
                  <a:pos x="1472" y="2032"/>
                </a:cxn>
              </a:cxnLst>
              <a:rect l="0" t="0" r="r" b="b"/>
              <a:pathLst>
                <a:path w="1902" h="3904">
                  <a:moveTo>
                    <a:pt x="0" y="3904"/>
                  </a:moveTo>
                  <a:cubicBezTo>
                    <a:pt x="43" y="3839"/>
                    <a:pt x="44" y="3786"/>
                    <a:pt x="64" y="3712"/>
                  </a:cubicBezTo>
                  <a:cubicBezTo>
                    <a:pt x="73" y="3679"/>
                    <a:pt x="85" y="3648"/>
                    <a:pt x="96" y="3616"/>
                  </a:cubicBezTo>
                  <a:cubicBezTo>
                    <a:pt x="108" y="3580"/>
                    <a:pt x="120" y="3472"/>
                    <a:pt x="128" y="3440"/>
                  </a:cubicBezTo>
                  <a:cubicBezTo>
                    <a:pt x="160" y="3311"/>
                    <a:pt x="204" y="3184"/>
                    <a:pt x="240" y="3056"/>
                  </a:cubicBezTo>
                  <a:cubicBezTo>
                    <a:pt x="274" y="2936"/>
                    <a:pt x="290" y="2809"/>
                    <a:pt x="320" y="2688"/>
                  </a:cubicBezTo>
                  <a:cubicBezTo>
                    <a:pt x="345" y="2588"/>
                    <a:pt x="323" y="2693"/>
                    <a:pt x="368" y="2592"/>
                  </a:cubicBezTo>
                  <a:cubicBezTo>
                    <a:pt x="427" y="2459"/>
                    <a:pt x="451" y="2312"/>
                    <a:pt x="496" y="2176"/>
                  </a:cubicBezTo>
                  <a:cubicBezTo>
                    <a:pt x="508" y="2140"/>
                    <a:pt x="539" y="2112"/>
                    <a:pt x="560" y="2080"/>
                  </a:cubicBezTo>
                  <a:cubicBezTo>
                    <a:pt x="599" y="2021"/>
                    <a:pt x="634" y="1955"/>
                    <a:pt x="656" y="1888"/>
                  </a:cubicBezTo>
                  <a:cubicBezTo>
                    <a:pt x="676" y="1730"/>
                    <a:pt x="689" y="1564"/>
                    <a:pt x="720" y="1408"/>
                  </a:cubicBezTo>
                  <a:cubicBezTo>
                    <a:pt x="734" y="1337"/>
                    <a:pt x="735" y="1250"/>
                    <a:pt x="768" y="1184"/>
                  </a:cubicBezTo>
                  <a:cubicBezTo>
                    <a:pt x="824" y="1071"/>
                    <a:pt x="890" y="953"/>
                    <a:pt x="960" y="848"/>
                  </a:cubicBezTo>
                  <a:cubicBezTo>
                    <a:pt x="960" y="848"/>
                    <a:pt x="1000" y="728"/>
                    <a:pt x="1008" y="704"/>
                  </a:cubicBezTo>
                  <a:cubicBezTo>
                    <a:pt x="1030" y="638"/>
                    <a:pt x="1129" y="519"/>
                    <a:pt x="1184" y="464"/>
                  </a:cubicBezTo>
                  <a:cubicBezTo>
                    <a:pt x="1189" y="448"/>
                    <a:pt x="1188" y="428"/>
                    <a:pt x="1200" y="416"/>
                  </a:cubicBezTo>
                  <a:cubicBezTo>
                    <a:pt x="1212" y="404"/>
                    <a:pt x="1233" y="408"/>
                    <a:pt x="1248" y="400"/>
                  </a:cubicBezTo>
                  <a:cubicBezTo>
                    <a:pt x="1282" y="381"/>
                    <a:pt x="1312" y="357"/>
                    <a:pt x="1344" y="336"/>
                  </a:cubicBezTo>
                  <a:cubicBezTo>
                    <a:pt x="1358" y="327"/>
                    <a:pt x="1377" y="328"/>
                    <a:pt x="1392" y="320"/>
                  </a:cubicBezTo>
                  <a:cubicBezTo>
                    <a:pt x="1426" y="301"/>
                    <a:pt x="1488" y="256"/>
                    <a:pt x="1488" y="256"/>
                  </a:cubicBezTo>
                  <a:cubicBezTo>
                    <a:pt x="1499" y="240"/>
                    <a:pt x="1505" y="220"/>
                    <a:pt x="1520" y="208"/>
                  </a:cubicBezTo>
                  <a:cubicBezTo>
                    <a:pt x="1533" y="197"/>
                    <a:pt x="1556" y="204"/>
                    <a:pt x="1568" y="192"/>
                  </a:cubicBezTo>
                  <a:cubicBezTo>
                    <a:pt x="1580" y="180"/>
                    <a:pt x="1573" y="157"/>
                    <a:pt x="1584" y="144"/>
                  </a:cubicBezTo>
                  <a:cubicBezTo>
                    <a:pt x="1596" y="129"/>
                    <a:pt x="1616" y="123"/>
                    <a:pt x="1632" y="112"/>
                  </a:cubicBezTo>
                  <a:cubicBezTo>
                    <a:pt x="1655" y="43"/>
                    <a:pt x="1656" y="24"/>
                    <a:pt x="1728" y="0"/>
                  </a:cubicBezTo>
                  <a:cubicBezTo>
                    <a:pt x="1760" y="11"/>
                    <a:pt x="1801" y="20"/>
                    <a:pt x="1824" y="48"/>
                  </a:cubicBezTo>
                  <a:cubicBezTo>
                    <a:pt x="1835" y="61"/>
                    <a:pt x="1832" y="81"/>
                    <a:pt x="1840" y="96"/>
                  </a:cubicBezTo>
                  <a:cubicBezTo>
                    <a:pt x="1902" y="220"/>
                    <a:pt x="1848" y="71"/>
                    <a:pt x="1888" y="192"/>
                  </a:cubicBezTo>
                  <a:cubicBezTo>
                    <a:pt x="1875" y="392"/>
                    <a:pt x="1877" y="416"/>
                    <a:pt x="1824" y="576"/>
                  </a:cubicBezTo>
                  <a:cubicBezTo>
                    <a:pt x="1817" y="597"/>
                    <a:pt x="1805" y="665"/>
                    <a:pt x="1792" y="688"/>
                  </a:cubicBezTo>
                  <a:cubicBezTo>
                    <a:pt x="1755" y="755"/>
                    <a:pt x="1711" y="810"/>
                    <a:pt x="1680" y="880"/>
                  </a:cubicBezTo>
                  <a:cubicBezTo>
                    <a:pt x="1666" y="911"/>
                    <a:pt x="1667" y="948"/>
                    <a:pt x="1648" y="976"/>
                  </a:cubicBezTo>
                  <a:cubicBezTo>
                    <a:pt x="1619" y="1020"/>
                    <a:pt x="1589" y="1073"/>
                    <a:pt x="1568" y="1120"/>
                  </a:cubicBezTo>
                  <a:cubicBezTo>
                    <a:pt x="1554" y="1151"/>
                    <a:pt x="1536" y="1216"/>
                    <a:pt x="1536" y="1216"/>
                  </a:cubicBezTo>
                  <a:cubicBezTo>
                    <a:pt x="1531" y="1376"/>
                    <a:pt x="1529" y="1536"/>
                    <a:pt x="1520" y="1696"/>
                  </a:cubicBezTo>
                  <a:cubicBezTo>
                    <a:pt x="1516" y="1765"/>
                    <a:pt x="1478" y="1836"/>
                    <a:pt x="1472" y="1904"/>
                  </a:cubicBezTo>
                  <a:cubicBezTo>
                    <a:pt x="1468" y="1946"/>
                    <a:pt x="1472" y="1989"/>
                    <a:pt x="1472" y="2032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6393" name="Group 9"/>
            <p:cNvGrpSpPr>
              <a:grpSpLocks/>
            </p:cNvGrpSpPr>
            <p:nvPr/>
          </p:nvGrpSpPr>
          <p:grpSpPr bwMode="auto">
            <a:xfrm>
              <a:off x="3888" y="2272"/>
              <a:ext cx="160" cy="293"/>
              <a:chOff x="2528" y="2688"/>
              <a:chExt cx="160" cy="293"/>
            </a:xfrm>
          </p:grpSpPr>
          <p:sp>
            <p:nvSpPr>
              <p:cNvPr id="16394" name="Freeform 10"/>
              <p:cNvSpPr>
                <a:spLocks/>
              </p:cNvSpPr>
              <p:nvPr/>
            </p:nvSpPr>
            <p:spPr bwMode="auto">
              <a:xfrm>
                <a:off x="2576" y="2688"/>
                <a:ext cx="112" cy="19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2" y="48"/>
                  </a:cxn>
                  <a:cxn ang="0">
                    <a:pos x="48" y="96"/>
                  </a:cxn>
                  <a:cxn ang="0">
                    <a:pos x="112" y="192"/>
                  </a:cxn>
                </a:cxnLst>
                <a:rect l="0" t="0" r="r" b="b"/>
                <a:pathLst>
                  <a:path w="112" h="192">
                    <a:moveTo>
                      <a:pt x="0" y="0"/>
                    </a:moveTo>
                    <a:cubicBezTo>
                      <a:pt x="11" y="16"/>
                      <a:pt x="23" y="31"/>
                      <a:pt x="32" y="48"/>
                    </a:cubicBezTo>
                    <a:cubicBezTo>
                      <a:pt x="40" y="63"/>
                      <a:pt x="40" y="81"/>
                      <a:pt x="48" y="96"/>
                    </a:cubicBezTo>
                    <a:cubicBezTo>
                      <a:pt x="67" y="130"/>
                      <a:pt x="112" y="192"/>
                      <a:pt x="112" y="192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5" name="Freeform 11"/>
              <p:cNvSpPr>
                <a:spLocks/>
              </p:cNvSpPr>
              <p:nvPr/>
            </p:nvSpPr>
            <p:spPr bwMode="auto">
              <a:xfrm>
                <a:off x="2528" y="2816"/>
                <a:ext cx="96" cy="1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48"/>
                  </a:cxn>
                  <a:cxn ang="0">
                    <a:pos x="80" y="96"/>
                  </a:cxn>
                  <a:cxn ang="0">
                    <a:pos x="96" y="96"/>
                  </a:cxn>
                </a:cxnLst>
                <a:rect l="0" t="0" r="r" b="b"/>
                <a:pathLst>
                  <a:path w="96" h="100">
                    <a:moveTo>
                      <a:pt x="0" y="0"/>
                    </a:moveTo>
                    <a:cubicBezTo>
                      <a:pt x="16" y="16"/>
                      <a:pt x="34" y="31"/>
                      <a:pt x="48" y="48"/>
                    </a:cubicBezTo>
                    <a:cubicBezTo>
                      <a:pt x="60" y="63"/>
                      <a:pt x="66" y="82"/>
                      <a:pt x="80" y="96"/>
                    </a:cubicBezTo>
                    <a:cubicBezTo>
                      <a:pt x="84" y="100"/>
                      <a:pt x="91" y="96"/>
                      <a:pt x="96" y="9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6" name="Freeform 12"/>
              <p:cNvSpPr>
                <a:spLocks/>
              </p:cNvSpPr>
              <p:nvPr/>
            </p:nvSpPr>
            <p:spPr bwMode="auto">
              <a:xfrm>
                <a:off x="2528" y="2960"/>
                <a:ext cx="128" cy="2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16"/>
                  </a:cxn>
                </a:cxnLst>
                <a:rect l="0" t="0" r="r" b="b"/>
                <a:pathLst>
                  <a:path w="128" h="21">
                    <a:moveTo>
                      <a:pt x="0" y="0"/>
                    </a:moveTo>
                    <a:cubicBezTo>
                      <a:pt x="85" y="21"/>
                      <a:pt x="42" y="16"/>
                      <a:pt x="128" y="1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397" name="Group 13"/>
            <p:cNvGrpSpPr>
              <a:grpSpLocks/>
            </p:cNvGrpSpPr>
            <p:nvPr/>
          </p:nvGrpSpPr>
          <p:grpSpPr bwMode="auto">
            <a:xfrm>
              <a:off x="4656" y="1375"/>
              <a:ext cx="3149" cy="1777"/>
              <a:chOff x="3312" y="1791"/>
              <a:chExt cx="3149" cy="1777"/>
            </a:xfrm>
          </p:grpSpPr>
          <p:sp>
            <p:nvSpPr>
              <p:cNvPr id="16398" name="Freeform 14"/>
              <p:cNvSpPr>
                <a:spLocks/>
              </p:cNvSpPr>
              <p:nvPr/>
            </p:nvSpPr>
            <p:spPr bwMode="auto">
              <a:xfrm>
                <a:off x="3312" y="1791"/>
                <a:ext cx="3149" cy="1777"/>
              </a:xfrm>
              <a:custGeom>
                <a:avLst/>
                <a:gdLst/>
                <a:ahLst/>
                <a:cxnLst>
                  <a:cxn ang="0">
                    <a:pos x="0" y="1649"/>
                  </a:cxn>
                  <a:cxn ang="0">
                    <a:pos x="48" y="1633"/>
                  </a:cxn>
                  <a:cxn ang="0">
                    <a:pos x="144" y="1569"/>
                  </a:cxn>
                  <a:cxn ang="0">
                    <a:pos x="272" y="1473"/>
                  </a:cxn>
                  <a:cxn ang="0">
                    <a:pos x="368" y="1393"/>
                  </a:cxn>
                  <a:cxn ang="0">
                    <a:pos x="528" y="1217"/>
                  </a:cxn>
                  <a:cxn ang="0">
                    <a:pos x="560" y="1169"/>
                  </a:cxn>
                  <a:cxn ang="0">
                    <a:pos x="608" y="1137"/>
                  </a:cxn>
                  <a:cxn ang="0">
                    <a:pos x="688" y="993"/>
                  </a:cxn>
                  <a:cxn ang="0">
                    <a:pos x="832" y="897"/>
                  </a:cxn>
                  <a:cxn ang="0">
                    <a:pos x="880" y="865"/>
                  </a:cxn>
                  <a:cxn ang="0">
                    <a:pos x="992" y="737"/>
                  </a:cxn>
                  <a:cxn ang="0">
                    <a:pos x="1088" y="657"/>
                  </a:cxn>
                  <a:cxn ang="0">
                    <a:pos x="1184" y="609"/>
                  </a:cxn>
                  <a:cxn ang="0">
                    <a:pos x="1312" y="513"/>
                  </a:cxn>
                  <a:cxn ang="0">
                    <a:pos x="1408" y="449"/>
                  </a:cxn>
                  <a:cxn ang="0">
                    <a:pos x="1552" y="385"/>
                  </a:cxn>
                  <a:cxn ang="0">
                    <a:pos x="1600" y="353"/>
                  </a:cxn>
                  <a:cxn ang="0">
                    <a:pos x="1936" y="241"/>
                  </a:cxn>
                  <a:cxn ang="0">
                    <a:pos x="1984" y="209"/>
                  </a:cxn>
                  <a:cxn ang="0">
                    <a:pos x="2080" y="177"/>
                  </a:cxn>
                  <a:cxn ang="0">
                    <a:pos x="2080" y="177"/>
                  </a:cxn>
                  <a:cxn ang="0">
                    <a:pos x="2544" y="49"/>
                  </a:cxn>
                  <a:cxn ang="0">
                    <a:pos x="2656" y="33"/>
                  </a:cxn>
                  <a:cxn ang="0">
                    <a:pos x="2800" y="1"/>
                  </a:cxn>
                  <a:cxn ang="0">
                    <a:pos x="2976" y="17"/>
                  </a:cxn>
                  <a:cxn ang="0">
                    <a:pos x="3072" y="81"/>
                  </a:cxn>
                  <a:cxn ang="0">
                    <a:pos x="3088" y="305"/>
                  </a:cxn>
                  <a:cxn ang="0">
                    <a:pos x="2992" y="369"/>
                  </a:cxn>
                  <a:cxn ang="0">
                    <a:pos x="2880" y="497"/>
                  </a:cxn>
                  <a:cxn ang="0">
                    <a:pos x="2784" y="529"/>
                  </a:cxn>
                  <a:cxn ang="0">
                    <a:pos x="2688" y="593"/>
                  </a:cxn>
                  <a:cxn ang="0">
                    <a:pos x="2448" y="673"/>
                  </a:cxn>
                  <a:cxn ang="0">
                    <a:pos x="2304" y="753"/>
                  </a:cxn>
                  <a:cxn ang="0">
                    <a:pos x="2256" y="785"/>
                  </a:cxn>
                  <a:cxn ang="0">
                    <a:pos x="2208" y="817"/>
                  </a:cxn>
                  <a:cxn ang="0">
                    <a:pos x="2176" y="865"/>
                  </a:cxn>
                  <a:cxn ang="0">
                    <a:pos x="2128" y="881"/>
                  </a:cxn>
                  <a:cxn ang="0">
                    <a:pos x="1984" y="945"/>
                  </a:cxn>
                  <a:cxn ang="0">
                    <a:pos x="1888" y="1009"/>
                  </a:cxn>
                  <a:cxn ang="0">
                    <a:pos x="1792" y="1073"/>
                  </a:cxn>
                  <a:cxn ang="0">
                    <a:pos x="1664" y="1201"/>
                  </a:cxn>
                  <a:cxn ang="0">
                    <a:pos x="1568" y="1345"/>
                  </a:cxn>
                  <a:cxn ang="0">
                    <a:pos x="1536" y="1393"/>
                  </a:cxn>
                  <a:cxn ang="0">
                    <a:pos x="1488" y="1409"/>
                  </a:cxn>
                  <a:cxn ang="0">
                    <a:pos x="1408" y="1489"/>
                  </a:cxn>
                  <a:cxn ang="0">
                    <a:pos x="1376" y="1537"/>
                  </a:cxn>
                  <a:cxn ang="0">
                    <a:pos x="1328" y="1553"/>
                  </a:cxn>
                  <a:cxn ang="0">
                    <a:pos x="1232" y="1617"/>
                  </a:cxn>
                  <a:cxn ang="0">
                    <a:pos x="1184" y="1649"/>
                  </a:cxn>
                  <a:cxn ang="0">
                    <a:pos x="1152" y="1745"/>
                  </a:cxn>
                  <a:cxn ang="0">
                    <a:pos x="1200" y="1777"/>
                  </a:cxn>
                </a:cxnLst>
                <a:rect l="0" t="0" r="r" b="b"/>
                <a:pathLst>
                  <a:path w="3149" h="1777">
                    <a:moveTo>
                      <a:pt x="0" y="1649"/>
                    </a:moveTo>
                    <a:cubicBezTo>
                      <a:pt x="16" y="1644"/>
                      <a:pt x="33" y="1641"/>
                      <a:pt x="48" y="1633"/>
                    </a:cubicBezTo>
                    <a:cubicBezTo>
                      <a:pt x="82" y="1614"/>
                      <a:pt x="144" y="1569"/>
                      <a:pt x="144" y="1569"/>
                    </a:cubicBezTo>
                    <a:cubicBezTo>
                      <a:pt x="196" y="1491"/>
                      <a:pt x="206" y="1528"/>
                      <a:pt x="272" y="1473"/>
                    </a:cubicBezTo>
                    <a:cubicBezTo>
                      <a:pt x="272" y="1473"/>
                      <a:pt x="363" y="1397"/>
                      <a:pt x="368" y="1393"/>
                    </a:cubicBezTo>
                    <a:cubicBezTo>
                      <a:pt x="433" y="1339"/>
                      <a:pt x="457" y="1264"/>
                      <a:pt x="528" y="1217"/>
                    </a:cubicBezTo>
                    <a:cubicBezTo>
                      <a:pt x="539" y="1201"/>
                      <a:pt x="546" y="1183"/>
                      <a:pt x="560" y="1169"/>
                    </a:cubicBezTo>
                    <a:cubicBezTo>
                      <a:pt x="574" y="1155"/>
                      <a:pt x="596" y="1152"/>
                      <a:pt x="608" y="1137"/>
                    </a:cubicBezTo>
                    <a:cubicBezTo>
                      <a:pt x="675" y="1054"/>
                      <a:pt x="527" y="1100"/>
                      <a:pt x="688" y="993"/>
                    </a:cubicBezTo>
                    <a:cubicBezTo>
                      <a:pt x="736" y="961"/>
                      <a:pt x="784" y="929"/>
                      <a:pt x="832" y="897"/>
                    </a:cubicBezTo>
                    <a:cubicBezTo>
                      <a:pt x="848" y="886"/>
                      <a:pt x="880" y="865"/>
                      <a:pt x="880" y="865"/>
                    </a:cubicBezTo>
                    <a:cubicBezTo>
                      <a:pt x="995" y="693"/>
                      <a:pt x="892" y="820"/>
                      <a:pt x="992" y="737"/>
                    </a:cubicBezTo>
                    <a:cubicBezTo>
                      <a:pt x="1045" y="693"/>
                      <a:pt x="1028" y="687"/>
                      <a:pt x="1088" y="657"/>
                    </a:cubicBezTo>
                    <a:cubicBezTo>
                      <a:pt x="1220" y="591"/>
                      <a:pt x="1046" y="701"/>
                      <a:pt x="1184" y="609"/>
                    </a:cubicBezTo>
                    <a:cubicBezTo>
                      <a:pt x="1231" y="538"/>
                      <a:pt x="1245" y="550"/>
                      <a:pt x="1312" y="513"/>
                    </a:cubicBezTo>
                    <a:cubicBezTo>
                      <a:pt x="1346" y="494"/>
                      <a:pt x="1376" y="470"/>
                      <a:pt x="1408" y="449"/>
                    </a:cubicBezTo>
                    <a:cubicBezTo>
                      <a:pt x="1440" y="428"/>
                      <a:pt x="1516" y="403"/>
                      <a:pt x="1552" y="385"/>
                    </a:cubicBezTo>
                    <a:cubicBezTo>
                      <a:pt x="1569" y="376"/>
                      <a:pt x="1582" y="361"/>
                      <a:pt x="1600" y="353"/>
                    </a:cubicBezTo>
                    <a:cubicBezTo>
                      <a:pt x="1706" y="306"/>
                      <a:pt x="1826" y="278"/>
                      <a:pt x="1936" y="241"/>
                    </a:cubicBezTo>
                    <a:cubicBezTo>
                      <a:pt x="1954" y="235"/>
                      <a:pt x="1966" y="217"/>
                      <a:pt x="1984" y="209"/>
                    </a:cubicBezTo>
                    <a:lnTo>
                      <a:pt x="2080" y="177"/>
                    </a:lnTo>
                    <a:cubicBezTo>
                      <a:pt x="2080" y="177"/>
                      <a:pt x="2080" y="177"/>
                      <a:pt x="2080" y="177"/>
                    </a:cubicBezTo>
                    <a:cubicBezTo>
                      <a:pt x="2237" y="138"/>
                      <a:pt x="2390" y="100"/>
                      <a:pt x="2544" y="49"/>
                    </a:cubicBezTo>
                    <a:cubicBezTo>
                      <a:pt x="2580" y="37"/>
                      <a:pt x="2619" y="40"/>
                      <a:pt x="2656" y="33"/>
                    </a:cubicBezTo>
                    <a:cubicBezTo>
                      <a:pt x="2704" y="24"/>
                      <a:pt x="2752" y="11"/>
                      <a:pt x="2800" y="1"/>
                    </a:cubicBezTo>
                    <a:cubicBezTo>
                      <a:pt x="2859" y="6"/>
                      <a:pt x="2919" y="0"/>
                      <a:pt x="2976" y="17"/>
                    </a:cubicBezTo>
                    <a:cubicBezTo>
                      <a:pt x="3013" y="28"/>
                      <a:pt x="3072" y="81"/>
                      <a:pt x="3072" y="81"/>
                    </a:cubicBezTo>
                    <a:cubicBezTo>
                      <a:pt x="3123" y="157"/>
                      <a:pt x="3149" y="175"/>
                      <a:pt x="3088" y="305"/>
                    </a:cubicBezTo>
                    <a:cubicBezTo>
                      <a:pt x="3072" y="340"/>
                      <a:pt x="2992" y="369"/>
                      <a:pt x="2992" y="369"/>
                    </a:cubicBezTo>
                    <a:cubicBezTo>
                      <a:pt x="2951" y="430"/>
                      <a:pt x="2943" y="469"/>
                      <a:pt x="2880" y="497"/>
                    </a:cubicBezTo>
                    <a:cubicBezTo>
                      <a:pt x="2849" y="511"/>
                      <a:pt x="2812" y="510"/>
                      <a:pt x="2784" y="529"/>
                    </a:cubicBezTo>
                    <a:cubicBezTo>
                      <a:pt x="2752" y="550"/>
                      <a:pt x="2720" y="572"/>
                      <a:pt x="2688" y="593"/>
                    </a:cubicBezTo>
                    <a:cubicBezTo>
                      <a:pt x="2643" y="623"/>
                      <a:pt x="2508" y="653"/>
                      <a:pt x="2448" y="673"/>
                    </a:cubicBezTo>
                    <a:cubicBezTo>
                      <a:pt x="2364" y="701"/>
                      <a:pt x="2414" y="680"/>
                      <a:pt x="2304" y="753"/>
                    </a:cubicBezTo>
                    <a:cubicBezTo>
                      <a:pt x="2288" y="764"/>
                      <a:pt x="2272" y="774"/>
                      <a:pt x="2256" y="785"/>
                    </a:cubicBezTo>
                    <a:cubicBezTo>
                      <a:pt x="2240" y="796"/>
                      <a:pt x="2208" y="817"/>
                      <a:pt x="2208" y="817"/>
                    </a:cubicBezTo>
                    <a:cubicBezTo>
                      <a:pt x="2197" y="833"/>
                      <a:pt x="2191" y="853"/>
                      <a:pt x="2176" y="865"/>
                    </a:cubicBezTo>
                    <a:cubicBezTo>
                      <a:pt x="2163" y="876"/>
                      <a:pt x="2143" y="873"/>
                      <a:pt x="2128" y="881"/>
                    </a:cubicBezTo>
                    <a:cubicBezTo>
                      <a:pt x="1976" y="957"/>
                      <a:pt x="2232" y="862"/>
                      <a:pt x="1984" y="945"/>
                    </a:cubicBezTo>
                    <a:cubicBezTo>
                      <a:pt x="1948" y="957"/>
                      <a:pt x="1920" y="988"/>
                      <a:pt x="1888" y="1009"/>
                    </a:cubicBezTo>
                    <a:cubicBezTo>
                      <a:pt x="1856" y="1030"/>
                      <a:pt x="1819" y="1046"/>
                      <a:pt x="1792" y="1073"/>
                    </a:cubicBezTo>
                    <a:cubicBezTo>
                      <a:pt x="1746" y="1119"/>
                      <a:pt x="1718" y="1165"/>
                      <a:pt x="1664" y="1201"/>
                    </a:cubicBezTo>
                    <a:cubicBezTo>
                      <a:pt x="1632" y="1249"/>
                      <a:pt x="1600" y="1297"/>
                      <a:pt x="1568" y="1345"/>
                    </a:cubicBezTo>
                    <a:cubicBezTo>
                      <a:pt x="1557" y="1361"/>
                      <a:pt x="1554" y="1387"/>
                      <a:pt x="1536" y="1393"/>
                    </a:cubicBezTo>
                    <a:cubicBezTo>
                      <a:pt x="1520" y="1398"/>
                      <a:pt x="1504" y="1404"/>
                      <a:pt x="1488" y="1409"/>
                    </a:cubicBezTo>
                    <a:cubicBezTo>
                      <a:pt x="1403" y="1537"/>
                      <a:pt x="1515" y="1382"/>
                      <a:pt x="1408" y="1489"/>
                    </a:cubicBezTo>
                    <a:cubicBezTo>
                      <a:pt x="1394" y="1503"/>
                      <a:pt x="1391" y="1525"/>
                      <a:pt x="1376" y="1537"/>
                    </a:cubicBezTo>
                    <a:cubicBezTo>
                      <a:pt x="1363" y="1548"/>
                      <a:pt x="1343" y="1545"/>
                      <a:pt x="1328" y="1553"/>
                    </a:cubicBezTo>
                    <a:cubicBezTo>
                      <a:pt x="1294" y="1572"/>
                      <a:pt x="1264" y="1596"/>
                      <a:pt x="1232" y="1617"/>
                    </a:cubicBezTo>
                    <a:cubicBezTo>
                      <a:pt x="1216" y="1628"/>
                      <a:pt x="1184" y="1649"/>
                      <a:pt x="1184" y="1649"/>
                    </a:cubicBezTo>
                    <a:cubicBezTo>
                      <a:pt x="1173" y="1681"/>
                      <a:pt x="1124" y="1726"/>
                      <a:pt x="1152" y="1745"/>
                    </a:cubicBezTo>
                    <a:cubicBezTo>
                      <a:pt x="1168" y="1756"/>
                      <a:pt x="1200" y="1777"/>
                      <a:pt x="1200" y="1777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9" name="Freeform 15"/>
              <p:cNvSpPr>
                <a:spLocks/>
              </p:cNvSpPr>
              <p:nvPr/>
            </p:nvSpPr>
            <p:spPr bwMode="auto">
              <a:xfrm>
                <a:off x="5504" y="2208"/>
                <a:ext cx="112" cy="3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2" y="336"/>
                  </a:cxn>
                </a:cxnLst>
                <a:rect l="0" t="0" r="r" b="b"/>
                <a:pathLst>
                  <a:path w="112" h="336">
                    <a:moveTo>
                      <a:pt x="0" y="0"/>
                    </a:moveTo>
                    <a:cubicBezTo>
                      <a:pt x="53" y="79"/>
                      <a:pt x="112" y="235"/>
                      <a:pt x="112" y="33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0" name="Freeform 16"/>
              <p:cNvSpPr>
                <a:spLocks/>
              </p:cNvSpPr>
              <p:nvPr/>
            </p:nvSpPr>
            <p:spPr bwMode="auto">
              <a:xfrm>
                <a:off x="4736" y="2544"/>
                <a:ext cx="340" cy="3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6" y="224"/>
                  </a:cxn>
                  <a:cxn ang="0">
                    <a:pos x="288" y="272"/>
                  </a:cxn>
                  <a:cxn ang="0">
                    <a:pos x="336" y="320"/>
                  </a:cxn>
                </a:cxnLst>
                <a:rect l="0" t="0" r="r" b="b"/>
                <a:pathLst>
                  <a:path w="340" h="324">
                    <a:moveTo>
                      <a:pt x="0" y="0"/>
                    </a:moveTo>
                    <a:cubicBezTo>
                      <a:pt x="118" y="79"/>
                      <a:pt x="101" y="172"/>
                      <a:pt x="256" y="224"/>
                    </a:cubicBezTo>
                    <a:cubicBezTo>
                      <a:pt x="267" y="240"/>
                      <a:pt x="274" y="258"/>
                      <a:pt x="288" y="272"/>
                    </a:cubicBezTo>
                    <a:cubicBezTo>
                      <a:pt x="340" y="324"/>
                      <a:pt x="336" y="280"/>
                      <a:pt x="336" y="32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1" name="Freeform 17"/>
              <p:cNvSpPr>
                <a:spLocks/>
              </p:cNvSpPr>
              <p:nvPr/>
            </p:nvSpPr>
            <p:spPr bwMode="auto">
              <a:xfrm>
                <a:off x="4160" y="2976"/>
                <a:ext cx="304" cy="5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224"/>
                  </a:cxn>
                  <a:cxn ang="0">
                    <a:pos x="240" y="368"/>
                  </a:cxn>
                  <a:cxn ang="0">
                    <a:pos x="304" y="496"/>
                  </a:cxn>
                </a:cxnLst>
                <a:rect l="0" t="0" r="r" b="b"/>
                <a:pathLst>
                  <a:path w="304" h="500">
                    <a:moveTo>
                      <a:pt x="0" y="0"/>
                    </a:moveTo>
                    <a:cubicBezTo>
                      <a:pt x="35" y="106"/>
                      <a:pt x="34" y="161"/>
                      <a:pt x="128" y="224"/>
                    </a:cubicBezTo>
                    <a:cubicBezTo>
                      <a:pt x="161" y="274"/>
                      <a:pt x="215" y="313"/>
                      <a:pt x="240" y="368"/>
                    </a:cubicBezTo>
                    <a:cubicBezTo>
                      <a:pt x="299" y="500"/>
                      <a:pt x="238" y="430"/>
                      <a:pt x="304" y="49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402" name="Group 18"/>
            <p:cNvGrpSpPr>
              <a:grpSpLocks/>
            </p:cNvGrpSpPr>
            <p:nvPr/>
          </p:nvGrpSpPr>
          <p:grpSpPr bwMode="auto">
            <a:xfrm>
              <a:off x="5856" y="2209"/>
              <a:ext cx="2496" cy="1514"/>
              <a:chOff x="4512" y="2625"/>
              <a:chExt cx="2496" cy="1514"/>
            </a:xfrm>
          </p:grpSpPr>
          <p:sp>
            <p:nvSpPr>
              <p:cNvPr id="16403" name="Freeform 19"/>
              <p:cNvSpPr>
                <a:spLocks/>
              </p:cNvSpPr>
              <p:nvPr/>
            </p:nvSpPr>
            <p:spPr bwMode="auto">
              <a:xfrm>
                <a:off x="4512" y="2625"/>
                <a:ext cx="2496" cy="1514"/>
              </a:xfrm>
              <a:custGeom>
                <a:avLst/>
                <a:gdLst/>
                <a:ahLst/>
                <a:cxnLst>
                  <a:cxn ang="0">
                    <a:pos x="512" y="1487"/>
                  </a:cxn>
                  <a:cxn ang="0">
                    <a:pos x="592" y="1407"/>
                  </a:cxn>
                  <a:cxn ang="0">
                    <a:pos x="672" y="1327"/>
                  </a:cxn>
                  <a:cxn ang="0">
                    <a:pos x="816" y="1263"/>
                  </a:cxn>
                  <a:cxn ang="0">
                    <a:pos x="1088" y="1103"/>
                  </a:cxn>
                  <a:cxn ang="0">
                    <a:pos x="1328" y="943"/>
                  </a:cxn>
                  <a:cxn ang="0">
                    <a:pos x="1424" y="895"/>
                  </a:cxn>
                  <a:cxn ang="0">
                    <a:pos x="1568" y="831"/>
                  </a:cxn>
                  <a:cxn ang="0">
                    <a:pos x="1712" y="735"/>
                  </a:cxn>
                  <a:cxn ang="0">
                    <a:pos x="1808" y="703"/>
                  </a:cxn>
                  <a:cxn ang="0">
                    <a:pos x="2000" y="639"/>
                  </a:cxn>
                  <a:cxn ang="0">
                    <a:pos x="2048" y="607"/>
                  </a:cxn>
                  <a:cxn ang="0">
                    <a:pos x="2096" y="591"/>
                  </a:cxn>
                  <a:cxn ang="0">
                    <a:pos x="2192" y="527"/>
                  </a:cxn>
                  <a:cxn ang="0">
                    <a:pos x="2288" y="495"/>
                  </a:cxn>
                  <a:cxn ang="0">
                    <a:pos x="2384" y="431"/>
                  </a:cxn>
                  <a:cxn ang="0">
                    <a:pos x="2464" y="335"/>
                  </a:cxn>
                  <a:cxn ang="0">
                    <a:pos x="2496" y="239"/>
                  </a:cxn>
                  <a:cxn ang="0">
                    <a:pos x="2480" y="127"/>
                  </a:cxn>
                  <a:cxn ang="0">
                    <a:pos x="2432" y="95"/>
                  </a:cxn>
                  <a:cxn ang="0">
                    <a:pos x="2400" y="47"/>
                  </a:cxn>
                  <a:cxn ang="0">
                    <a:pos x="2176" y="15"/>
                  </a:cxn>
                  <a:cxn ang="0">
                    <a:pos x="2048" y="31"/>
                  </a:cxn>
                  <a:cxn ang="0">
                    <a:pos x="1952" y="79"/>
                  </a:cxn>
                  <a:cxn ang="0">
                    <a:pos x="1856" y="111"/>
                  </a:cxn>
                  <a:cxn ang="0">
                    <a:pos x="1536" y="207"/>
                  </a:cxn>
                  <a:cxn ang="0">
                    <a:pos x="1440" y="271"/>
                  </a:cxn>
                  <a:cxn ang="0">
                    <a:pos x="1120" y="367"/>
                  </a:cxn>
                  <a:cxn ang="0">
                    <a:pos x="896" y="447"/>
                  </a:cxn>
                  <a:cxn ang="0">
                    <a:pos x="800" y="495"/>
                  </a:cxn>
                  <a:cxn ang="0">
                    <a:pos x="752" y="527"/>
                  </a:cxn>
                  <a:cxn ang="0">
                    <a:pos x="608" y="591"/>
                  </a:cxn>
                  <a:cxn ang="0">
                    <a:pos x="576" y="639"/>
                  </a:cxn>
                  <a:cxn ang="0">
                    <a:pos x="320" y="719"/>
                  </a:cxn>
                  <a:cxn ang="0">
                    <a:pos x="176" y="815"/>
                  </a:cxn>
                  <a:cxn ang="0">
                    <a:pos x="128" y="831"/>
                  </a:cxn>
                  <a:cxn ang="0">
                    <a:pos x="32" y="895"/>
                  </a:cxn>
                  <a:cxn ang="0">
                    <a:pos x="0" y="911"/>
                  </a:cxn>
                </a:cxnLst>
                <a:rect l="0" t="0" r="r" b="b"/>
                <a:pathLst>
                  <a:path w="2496" h="1514">
                    <a:moveTo>
                      <a:pt x="512" y="1487"/>
                    </a:moveTo>
                    <a:cubicBezTo>
                      <a:pt x="597" y="1359"/>
                      <a:pt x="485" y="1514"/>
                      <a:pt x="592" y="1407"/>
                    </a:cubicBezTo>
                    <a:cubicBezTo>
                      <a:pt x="647" y="1352"/>
                      <a:pt x="595" y="1361"/>
                      <a:pt x="672" y="1327"/>
                    </a:cubicBezTo>
                    <a:cubicBezTo>
                      <a:pt x="843" y="1251"/>
                      <a:pt x="707" y="1335"/>
                      <a:pt x="816" y="1263"/>
                    </a:cubicBezTo>
                    <a:cubicBezTo>
                      <a:pt x="882" y="1164"/>
                      <a:pt x="990" y="1157"/>
                      <a:pt x="1088" y="1103"/>
                    </a:cubicBezTo>
                    <a:cubicBezTo>
                      <a:pt x="1144" y="1072"/>
                      <a:pt x="1268" y="963"/>
                      <a:pt x="1328" y="943"/>
                    </a:cubicBezTo>
                    <a:cubicBezTo>
                      <a:pt x="1449" y="903"/>
                      <a:pt x="1300" y="957"/>
                      <a:pt x="1424" y="895"/>
                    </a:cubicBezTo>
                    <a:cubicBezTo>
                      <a:pt x="1470" y="872"/>
                      <a:pt x="1523" y="856"/>
                      <a:pt x="1568" y="831"/>
                    </a:cubicBezTo>
                    <a:cubicBezTo>
                      <a:pt x="1568" y="831"/>
                      <a:pt x="1688" y="751"/>
                      <a:pt x="1712" y="735"/>
                    </a:cubicBezTo>
                    <a:cubicBezTo>
                      <a:pt x="1740" y="716"/>
                      <a:pt x="1776" y="714"/>
                      <a:pt x="1808" y="703"/>
                    </a:cubicBezTo>
                    <a:cubicBezTo>
                      <a:pt x="1872" y="682"/>
                      <a:pt x="1936" y="660"/>
                      <a:pt x="2000" y="639"/>
                    </a:cubicBezTo>
                    <a:cubicBezTo>
                      <a:pt x="2018" y="633"/>
                      <a:pt x="2031" y="616"/>
                      <a:pt x="2048" y="607"/>
                    </a:cubicBezTo>
                    <a:cubicBezTo>
                      <a:pt x="2063" y="599"/>
                      <a:pt x="2081" y="599"/>
                      <a:pt x="2096" y="591"/>
                    </a:cubicBezTo>
                    <a:cubicBezTo>
                      <a:pt x="2130" y="572"/>
                      <a:pt x="2160" y="548"/>
                      <a:pt x="2192" y="527"/>
                    </a:cubicBezTo>
                    <a:cubicBezTo>
                      <a:pt x="2220" y="508"/>
                      <a:pt x="2260" y="514"/>
                      <a:pt x="2288" y="495"/>
                    </a:cubicBezTo>
                    <a:cubicBezTo>
                      <a:pt x="2320" y="474"/>
                      <a:pt x="2352" y="452"/>
                      <a:pt x="2384" y="431"/>
                    </a:cubicBezTo>
                    <a:cubicBezTo>
                      <a:pt x="2408" y="415"/>
                      <a:pt x="2452" y="363"/>
                      <a:pt x="2464" y="335"/>
                    </a:cubicBezTo>
                    <a:cubicBezTo>
                      <a:pt x="2478" y="304"/>
                      <a:pt x="2496" y="239"/>
                      <a:pt x="2496" y="239"/>
                    </a:cubicBezTo>
                    <a:cubicBezTo>
                      <a:pt x="2491" y="202"/>
                      <a:pt x="2495" y="161"/>
                      <a:pt x="2480" y="127"/>
                    </a:cubicBezTo>
                    <a:cubicBezTo>
                      <a:pt x="2472" y="109"/>
                      <a:pt x="2446" y="109"/>
                      <a:pt x="2432" y="95"/>
                    </a:cubicBezTo>
                    <a:cubicBezTo>
                      <a:pt x="2418" y="81"/>
                      <a:pt x="2415" y="59"/>
                      <a:pt x="2400" y="47"/>
                    </a:cubicBezTo>
                    <a:cubicBezTo>
                      <a:pt x="2341" y="0"/>
                      <a:pt x="2251" y="22"/>
                      <a:pt x="2176" y="15"/>
                    </a:cubicBezTo>
                    <a:cubicBezTo>
                      <a:pt x="2133" y="20"/>
                      <a:pt x="2090" y="23"/>
                      <a:pt x="2048" y="31"/>
                    </a:cubicBezTo>
                    <a:cubicBezTo>
                      <a:pt x="1974" y="44"/>
                      <a:pt x="2023" y="47"/>
                      <a:pt x="1952" y="79"/>
                    </a:cubicBezTo>
                    <a:cubicBezTo>
                      <a:pt x="1921" y="93"/>
                      <a:pt x="1888" y="100"/>
                      <a:pt x="1856" y="111"/>
                    </a:cubicBezTo>
                    <a:cubicBezTo>
                      <a:pt x="1750" y="146"/>
                      <a:pt x="1642" y="172"/>
                      <a:pt x="1536" y="207"/>
                    </a:cubicBezTo>
                    <a:cubicBezTo>
                      <a:pt x="1500" y="219"/>
                      <a:pt x="1476" y="259"/>
                      <a:pt x="1440" y="271"/>
                    </a:cubicBezTo>
                    <a:cubicBezTo>
                      <a:pt x="1334" y="306"/>
                      <a:pt x="1226" y="332"/>
                      <a:pt x="1120" y="367"/>
                    </a:cubicBezTo>
                    <a:cubicBezTo>
                      <a:pt x="1042" y="393"/>
                      <a:pt x="976" y="431"/>
                      <a:pt x="896" y="447"/>
                    </a:cubicBezTo>
                    <a:cubicBezTo>
                      <a:pt x="758" y="539"/>
                      <a:pt x="932" y="429"/>
                      <a:pt x="800" y="495"/>
                    </a:cubicBezTo>
                    <a:cubicBezTo>
                      <a:pt x="783" y="504"/>
                      <a:pt x="770" y="519"/>
                      <a:pt x="752" y="527"/>
                    </a:cubicBezTo>
                    <a:cubicBezTo>
                      <a:pt x="581" y="603"/>
                      <a:pt x="717" y="519"/>
                      <a:pt x="608" y="591"/>
                    </a:cubicBezTo>
                    <a:cubicBezTo>
                      <a:pt x="597" y="607"/>
                      <a:pt x="592" y="629"/>
                      <a:pt x="576" y="639"/>
                    </a:cubicBezTo>
                    <a:cubicBezTo>
                      <a:pt x="518" y="675"/>
                      <a:pt x="389" y="696"/>
                      <a:pt x="320" y="719"/>
                    </a:cubicBezTo>
                    <a:cubicBezTo>
                      <a:pt x="276" y="763"/>
                      <a:pt x="232" y="787"/>
                      <a:pt x="176" y="815"/>
                    </a:cubicBezTo>
                    <a:cubicBezTo>
                      <a:pt x="161" y="823"/>
                      <a:pt x="143" y="823"/>
                      <a:pt x="128" y="831"/>
                    </a:cubicBezTo>
                    <a:cubicBezTo>
                      <a:pt x="94" y="850"/>
                      <a:pt x="66" y="878"/>
                      <a:pt x="32" y="895"/>
                    </a:cubicBezTo>
                    <a:cubicBezTo>
                      <a:pt x="21" y="900"/>
                      <a:pt x="11" y="906"/>
                      <a:pt x="0" y="911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4" name="Freeform 20"/>
              <p:cNvSpPr>
                <a:spLocks/>
              </p:cNvSpPr>
              <p:nvPr/>
            </p:nvSpPr>
            <p:spPr bwMode="auto">
              <a:xfrm>
                <a:off x="4624" y="3600"/>
                <a:ext cx="256" cy="4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176"/>
                  </a:cxn>
                  <a:cxn ang="0">
                    <a:pos x="208" y="320"/>
                  </a:cxn>
                  <a:cxn ang="0">
                    <a:pos x="224" y="368"/>
                  </a:cxn>
                  <a:cxn ang="0">
                    <a:pos x="256" y="416"/>
                  </a:cxn>
                </a:cxnLst>
                <a:rect l="0" t="0" r="r" b="b"/>
                <a:pathLst>
                  <a:path w="256" h="416">
                    <a:moveTo>
                      <a:pt x="0" y="0"/>
                    </a:moveTo>
                    <a:cubicBezTo>
                      <a:pt x="26" y="78"/>
                      <a:pt x="61" y="132"/>
                      <a:pt x="128" y="176"/>
                    </a:cubicBezTo>
                    <a:cubicBezTo>
                      <a:pt x="156" y="260"/>
                      <a:pt x="135" y="210"/>
                      <a:pt x="208" y="320"/>
                    </a:cubicBezTo>
                    <a:cubicBezTo>
                      <a:pt x="217" y="334"/>
                      <a:pt x="216" y="353"/>
                      <a:pt x="224" y="368"/>
                    </a:cubicBezTo>
                    <a:cubicBezTo>
                      <a:pt x="233" y="385"/>
                      <a:pt x="256" y="416"/>
                      <a:pt x="256" y="41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5" name="Freeform 21"/>
              <p:cNvSpPr>
                <a:spLocks/>
              </p:cNvSpPr>
              <p:nvPr/>
            </p:nvSpPr>
            <p:spPr bwMode="auto">
              <a:xfrm>
                <a:off x="5392" y="3280"/>
                <a:ext cx="128" cy="46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0" y="256"/>
                  </a:cxn>
                  <a:cxn ang="0">
                    <a:pos x="128" y="464"/>
                  </a:cxn>
                </a:cxnLst>
                <a:rect l="0" t="0" r="r" b="b"/>
                <a:pathLst>
                  <a:path w="128" h="464">
                    <a:moveTo>
                      <a:pt x="0" y="0"/>
                    </a:moveTo>
                    <a:cubicBezTo>
                      <a:pt x="57" y="86"/>
                      <a:pt x="58" y="146"/>
                      <a:pt x="80" y="256"/>
                    </a:cubicBezTo>
                    <a:cubicBezTo>
                      <a:pt x="91" y="313"/>
                      <a:pt x="128" y="401"/>
                      <a:pt x="128" y="464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6" name="Freeform 22"/>
              <p:cNvSpPr>
                <a:spLocks/>
              </p:cNvSpPr>
              <p:nvPr/>
            </p:nvSpPr>
            <p:spPr bwMode="auto">
              <a:xfrm>
                <a:off x="6064" y="3056"/>
                <a:ext cx="82" cy="39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240"/>
                  </a:cxn>
                  <a:cxn ang="0">
                    <a:pos x="80" y="352"/>
                  </a:cxn>
                </a:cxnLst>
                <a:rect l="0" t="0" r="r" b="b"/>
                <a:pathLst>
                  <a:path w="82" h="397">
                    <a:moveTo>
                      <a:pt x="0" y="0"/>
                    </a:moveTo>
                    <a:cubicBezTo>
                      <a:pt x="27" y="82"/>
                      <a:pt x="30" y="155"/>
                      <a:pt x="48" y="240"/>
                    </a:cubicBezTo>
                    <a:cubicBezTo>
                      <a:pt x="82" y="397"/>
                      <a:pt x="80" y="293"/>
                      <a:pt x="80" y="352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407" name="Group 23"/>
            <p:cNvGrpSpPr>
              <a:grpSpLocks/>
            </p:cNvGrpSpPr>
            <p:nvPr/>
          </p:nvGrpSpPr>
          <p:grpSpPr bwMode="auto">
            <a:xfrm>
              <a:off x="6355" y="3088"/>
              <a:ext cx="2365" cy="1408"/>
              <a:chOff x="5011" y="3504"/>
              <a:chExt cx="2365" cy="1408"/>
            </a:xfrm>
          </p:grpSpPr>
          <p:sp>
            <p:nvSpPr>
              <p:cNvPr id="16408" name="Freeform 24"/>
              <p:cNvSpPr>
                <a:spLocks/>
              </p:cNvSpPr>
              <p:nvPr/>
            </p:nvSpPr>
            <p:spPr bwMode="auto">
              <a:xfrm>
                <a:off x="5011" y="3504"/>
                <a:ext cx="2365" cy="1408"/>
              </a:xfrm>
              <a:custGeom>
                <a:avLst/>
                <a:gdLst/>
                <a:ahLst/>
                <a:cxnLst>
                  <a:cxn ang="0">
                    <a:pos x="365" y="1408"/>
                  </a:cxn>
                  <a:cxn ang="0">
                    <a:pos x="477" y="1328"/>
                  </a:cxn>
                  <a:cxn ang="0">
                    <a:pos x="525" y="1312"/>
                  </a:cxn>
                  <a:cxn ang="0">
                    <a:pos x="573" y="1296"/>
                  </a:cxn>
                  <a:cxn ang="0">
                    <a:pos x="701" y="1216"/>
                  </a:cxn>
                  <a:cxn ang="0">
                    <a:pos x="749" y="1184"/>
                  </a:cxn>
                  <a:cxn ang="0">
                    <a:pos x="845" y="1152"/>
                  </a:cxn>
                  <a:cxn ang="0">
                    <a:pos x="925" y="1088"/>
                  </a:cxn>
                  <a:cxn ang="0">
                    <a:pos x="973" y="1056"/>
                  </a:cxn>
                  <a:cxn ang="0">
                    <a:pos x="1069" y="1024"/>
                  </a:cxn>
                  <a:cxn ang="0">
                    <a:pos x="1117" y="992"/>
                  </a:cxn>
                  <a:cxn ang="0">
                    <a:pos x="1213" y="960"/>
                  </a:cxn>
                  <a:cxn ang="0">
                    <a:pos x="1373" y="896"/>
                  </a:cxn>
                  <a:cxn ang="0">
                    <a:pos x="1421" y="864"/>
                  </a:cxn>
                  <a:cxn ang="0">
                    <a:pos x="1517" y="832"/>
                  </a:cxn>
                  <a:cxn ang="0">
                    <a:pos x="1757" y="736"/>
                  </a:cxn>
                  <a:cxn ang="0">
                    <a:pos x="1805" y="704"/>
                  </a:cxn>
                  <a:cxn ang="0">
                    <a:pos x="1901" y="656"/>
                  </a:cxn>
                  <a:cxn ang="0">
                    <a:pos x="1949" y="608"/>
                  </a:cxn>
                  <a:cxn ang="0">
                    <a:pos x="1997" y="592"/>
                  </a:cxn>
                  <a:cxn ang="0">
                    <a:pos x="2045" y="560"/>
                  </a:cxn>
                  <a:cxn ang="0">
                    <a:pos x="2141" y="512"/>
                  </a:cxn>
                  <a:cxn ang="0">
                    <a:pos x="2189" y="464"/>
                  </a:cxn>
                  <a:cxn ang="0">
                    <a:pos x="2285" y="400"/>
                  </a:cxn>
                  <a:cxn ang="0">
                    <a:pos x="2301" y="352"/>
                  </a:cxn>
                  <a:cxn ang="0">
                    <a:pos x="2333" y="304"/>
                  </a:cxn>
                  <a:cxn ang="0">
                    <a:pos x="2365" y="208"/>
                  </a:cxn>
                  <a:cxn ang="0">
                    <a:pos x="2301" y="32"/>
                  </a:cxn>
                  <a:cxn ang="0">
                    <a:pos x="2189" y="0"/>
                  </a:cxn>
                  <a:cxn ang="0">
                    <a:pos x="2013" y="32"/>
                  </a:cxn>
                  <a:cxn ang="0">
                    <a:pos x="1965" y="64"/>
                  </a:cxn>
                  <a:cxn ang="0">
                    <a:pos x="1869" y="80"/>
                  </a:cxn>
                  <a:cxn ang="0">
                    <a:pos x="1677" y="160"/>
                  </a:cxn>
                  <a:cxn ang="0">
                    <a:pos x="1453" y="224"/>
                  </a:cxn>
                  <a:cxn ang="0">
                    <a:pos x="1149" y="336"/>
                  </a:cxn>
                  <a:cxn ang="0">
                    <a:pos x="1101" y="352"/>
                  </a:cxn>
                  <a:cxn ang="0">
                    <a:pos x="1053" y="384"/>
                  </a:cxn>
                  <a:cxn ang="0">
                    <a:pos x="877" y="432"/>
                  </a:cxn>
                  <a:cxn ang="0">
                    <a:pos x="829" y="464"/>
                  </a:cxn>
                  <a:cxn ang="0">
                    <a:pos x="589" y="528"/>
                  </a:cxn>
                  <a:cxn ang="0">
                    <a:pos x="397" y="608"/>
                  </a:cxn>
                  <a:cxn ang="0">
                    <a:pos x="301" y="672"/>
                  </a:cxn>
                  <a:cxn ang="0">
                    <a:pos x="253" y="704"/>
                  </a:cxn>
                  <a:cxn ang="0">
                    <a:pos x="125" y="720"/>
                  </a:cxn>
                  <a:cxn ang="0">
                    <a:pos x="77" y="736"/>
                  </a:cxn>
                  <a:cxn ang="0">
                    <a:pos x="13" y="608"/>
                  </a:cxn>
                </a:cxnLst>
                <a:rect l="0" t="0" r="r" b="b"/>
                <a:pathLst>
                  <a:path w="2365" h="1408">
                    <a:moveTo>
                      <a:pt x="365" y="1408"/>
                    </a:moveTo>
                    <a:cubicBezTo>
                      <a:pt x="392" y="1328"/>
                      <a:pt x="365" y="1365"/>
                      <a:pt x="477" y="1328"/>
                    </a:cubicBezTo>
                    <a:cubicBezTo>
                      <a:pt x="493" y="1323"/>
                      <a:pt x="509" y="1317"/>
                      <a:pt x="525" y="1312"/>
                    </a:cubicBezTo>
                    <a:cubicBezTo>
                      <a:pt x="541" y="1307"/>
                      <a:pt x="573" y="1296"/>
                      <a:pt x="573" y="1296"/>
                    </a:cubicBezTo>
                    <a:cubicBezTo>
                      <a:pt x="624" y="1220"/>
                      <a:pt x="587" y="1254"/>
                      <a:pt x="701" y="1216"/>
                    </a:cubicBezTo>
                    <a:cubicBezTo>
                      <a:pt x="719" y="1210"/>
                      <a:pt x="731" y="1192"/>
                      <a:pt x="749" y="1184"/>
                    </a:cubicBezTo>
                    <a:cubicBezTo>
                      <a:pt x="780" y="1170"/>
                      <a:pt x="845" y="1152"/>
                      <a:pt x="845" y="1152"/>
                    </a:cubicBezTo>
                    <a:cubicBezTo>
                      <a:pt x="899" y="1071"/>
                      <a:pt x="848" y="1127"/>
                      <a:pt x="925" y="1088"/>
                    </a:cubicBezTo>
                    <a:cubicBezTo>
                      <a:pt x="942" y="1079"/>
                      <a:pt x="955" y="1064"/>
                      <a:pt x="973" y="1056"/>
                    </a:cubicBezTo>
                    <a:cubicBezTo>
                      <a:pt x="1004" y="1042"/>
                      <a:pt x="1041" y="1043"/>
                      <a:pt x="1069" y="1024"/>
                    </a:cubicBezTo>
                    <a:cubicBezTo>
                      <a:pt x="1085" y="1013"/>
                      <a:pt x="1099" y="1000"/>
                      <a:pt x="1117" y="992"/>
                    </a:cubicBezTo>
                    <a:cubicBezTo>
                      <a:pt x="1148" y="978"/>
                      <a:pt x="1185" y="979"/>
                      <a:pt x="1213" y="960"/>
                    </a:cubicBezTo>
                    <a:cubicBezTo>
                      <a:pt x="1267" y="924"/>
                      <a:pt x="1309" y="912"/>
                      <a:pt x="1373" y="896"/>
                    </a:cubicBezTo>
                    <a:cubicBezTo>
                      <a:pt x="1389" y="885"/>
                      <a:pt x="1403" y="872"/>
                      <a:pt x="1421" y="864"/>
                    </a:cubicBezTo>
                    <a:cubicBezTo>
                      <a:pt x="1452" y="850"/>
                      <a:pt x="1489" y="851"/>
                      <a:pt x="1517" y="832"/>
                    </a:cubicBezTo>
                    <a:cubicBezTo>
                      <a:pt x="1590" y="783"/>
                      <a:pt x="1674" y="764"/>
                      <a:pt x="1757" y="736"/>
                    </a:cubicBezTo>
                    <a:cubicBezTo>
                      <a:pt x="1775" y="730"/>
                      <a:pt x="1788" y="713"/>
                      <a:pt x="1805" y="704"/>
                    </a:cubicBezTo>
                    <a:cubicBezTo>
                      <a:pt x="1877" y="668"/>
                      <a:pt x="1832" y="713"/>
                      <a:pt x="1901" y="656"/>
                    </a:cubicBezTo>
                    <a:cubicBezTo>
                      <a:pt x="1918" y="642"/>
                      <a:pt x="1930" y="621"/>
                      <a:pt x="1949" y="608"/>
                    </a:cubicBezTo>
                    <a:cubicBezTo>
                      <a:pt x="1963" y="599"/>
                      <a:pt x="1982" y="600"/>
                      <a:pt x="1997" y="592"/>
                    </a:cubicBezTo>
                    <a:cubicBezTo>
                      <a:pt x="2014" y="583"/>
                      <a:pt x="2028" y="569"/>
                      <a:pt x="2045" y="560"/>
                    </a:cubicBezTo>
                    <a:cubicBezTo>
                      <a:pt x="2117" y="524"/>
                      <a:pt x="2072" y="569"/>
                      <a:pt x="2141" y="512"/>
                    </a:cubicBezTo>
                    <a:cubicBezTo>
                      <a:pt x="2158" y="498"/>
                      <a:pt x="2171" y="478"/>
                      <a:pt x="2189" y="464"/>
                    </a:cubicBezTo>
                    <a:cubicBezTo>
                      <a:pt x="2219" y="440"/>
                      <a:pt x="2285" y="400"/>
                      <a:pt x="2285" y="400"/>
                    </a:cubicBezTo>
                    <a:cubicBezTo>
                      <a:pt x="2290" y="384"/>
                      <a:pt x="2293" y="367"/>
                      <a:pt x="2301" y="352"/>
                    </a:cubicBezTo>
                    <a:cubicBezTo>
                      <a:pt x="2310" y="335"/>
                      <a:pt x="2325" y="322"/>
                      <a:pt x="2333" y="304"/>
                    </a:cubicBezTo>
                    <a:cubicBezTo>
                      <a:pt x="2347" y="273"/>
                      <a:pt x="2365" y="208"/>
                      <a:pt x="2365" y="208"/>
                    </a:cubicBezTo>
                    <a:cubicBezTo>
                      <a:pt x="2355" y="157"/>
                      <a:pt x="2347" y="69"/>
                      <a:pt x="2301" y="32"/>
                    </a:cubicBezTo>
                    <a:cubicBezTo>
                      <a:pt x="2291" y="24"/>
                      <a:pt x="2193" y="1"/>
                      <a:pt x="2189" y="0"/>
                    </a:cubicBezTo>
                    <a:cubicBezTo>
                      <a:pt x="2145" y="6"/>
                      <a:pt x="2062" y="7"/>
                      <a:pt x="2013" y="32"/>
                    </a:cubicBezTo>
                    <a:cubicBezTo>
                      <a:pt x="1996" y="41"/>
                      <a:pt x="1983" y="58"/>
                      <a:pt x="1965" y="64"/>
                    </a:cubicBezTo>
                    <a:cubicBezTo>
                      <a:pt x="1934" y="74"/>
                      <a:pt x="1900" y="72"/>
                      <a:pt x="1869" y="80"/>
                    </a:cubicBezTo>
                    <a:cubicBezTo>
                      <a:pt x="1788" y="100"/>
                      <a:pt x="1745" y="126"/>
                      <a:pt x="1677" y="160"/>
                    </a:cubicBezTo>
                    <a:cubicBezTo>
                      <a:pt x="1608" y="195"/>
                      <a:pt x="1522" y="189"/>
                      <a:pt x="1453" y="224"/>
                    </a:cubicBezTo>
                    <a:cubicBezTo>
                      <a:pt x="1327" y="287"/>
                      <a:pt x="1299" y="315"/>
                      <a:pt x="1149" y="336"/>
                    </a:cubicBezTo>
                    <a:cubicBezTo>
                      <a:pt x="1133" y="341"/>
                      <a:pt x="1116" y="344"/>
                      <a:pt x="1101" y="352"/>
                    </a:cubicBezTo>
                    <a:cubicBezTo>
                      <a:pt x="1084" y="361"/>
                      <a:pt x="1071" y="377"/>
                      <a:pt x="1053" y="384"/>
                    </a:cubicBezTo>
                    <a:cubicBezTo>
                      <a:pt x="996" y="405"/>
                      <a:pt x="935" y="413"/>
                      <a:pt x="877" y="432"/>
                    </a:cubicBezTo>
                    <a:cubicBezTo>
                      <a:pt x="859" y="438"/>
                      <a:pt x="847" y="456"/>
                      <a:pt x="829" y="464"/>
                    </a:cubicBezTo>
                    <a:cubicBezTo>
                      <a:pt x="753" y="498"/>
                      <a:pt x="669" y="508"/>
                      <a:pt x="589" y="528"/>
                    </a:cubicBezTo>
                    <a:cubicBezTo>
                      <a:pt x="529" y="568"/>
                      <a:pt x="465" y="585"/>
                      <a:pt x="397" y="608"/>
                    </a:cubicBezTo>
                    <a:cubicBezTo>
                      <a:pt x="361" y="620"/>
                      <a:pt x="333" y="651"/>
                      <a:pt x="301" y="672"/>
                    </a:cubicBezTo>
                    <a:cubicBezTo>
                      <a:pt x="285" y="683"/>
                      <a:pt x="272" y="702"/>
                      <a:pt x="253" y="704"/>
                    </a:cubicBezTo>
                    <a:cubicBezTo>
                      <a:pt x="210" y="709"/>
                      <a:pt x="168" y="715"/>
                      <a:pt x="125" y="720"/>
                    </a:cubicBezTo>
                    <a:cubicBezTo>
                      <a:pt x="109" y="725"/>
                      <a:pt x="94" y="736"/>
                      <a:pt x="77" y="736"/>
                    </a:cubicBezTo>
                    <a:cubicBezTo>
                      <a:pt x="0" y="736"/>
                      <a:pt x="13" y="659"/>
                      <a:pt x="13" y="608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9" name="Freeform 25"/>
              <p:cNvSpPr>
                <a:spLocks/>
              </p:cNvSpPr>
              <p:nvPr/>
            </p:nvSpPr>
            <p:spPr bwMode="auto">
              <a:xfrm>
                <a:off x="6512" y="3936"/>
                <a:ext cx="128" cy="3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0" y="192"/>
                  </a:cxn>
                  <a:cxn ang="0">
                    <a:pos x="128" y="336"/>
                  </a:cxn>
                </a:cxnLst>
                <a:rect l="0" t="0" r="r" b="b"/>
                <a:pathLst>
                  <a:path w="128" h="336">
                    <a:moveTo>
                      <a:pt x="0" y="0"/>
                    </a:moveTo>
                    <a:cubicBezTo>
                      <a:pt x="42" y="64"/>
                      <a:pt x="38" y="128"/>
                      <a:pt x="80" y="192"/>
                    </a:cubicBezTo>
                    <a:cubicBezTo>
                      <a:pt x="93" y="243"/>
                      <a:pt x="105" y="289"/>
                      <a:pt x="128" y="336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0" name="Freeform 26"/>
              <p:cNvSpPr>
                <a:spLocks/>
              </p:cNvSpPr>
              <p:nvPr/>
            </p:nvSpPr>
            <p:spPr bwMode="auto">
              <a:xfrm>
                <a:off x="5856" y="4224"/>
                <a:ext cx="67" cy="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176"/>
                  </a:cxn>
                  <a:cxn ang="0">
                    <a:pos x="64" y="400"/>
                  </a:cxn>
                </a:cxnLst>
                <a:rect l="0" t="0" r="r" b="b"/>
                <a:pathLst>
                  <a:path w="67" h="400">
                    <a:moveTo>
                      <a:pt x="0" y="0"/>
                    </a:moveTo>
                    <a:cubicBezTo>
                      <a:pt x="36" y="144"/>
                      <a:pt x="18" y="86"/>
                      <a:pt x="48" y="176"/>
                    </a:cubicBezTo>
                    <a:cubicBezTo>
                      <a:pt x="67" y="347"/>
                      <a:pt x="64" y="272"/>
                      <a:pt x="64" y="40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1" name="Freeform 27"/>
              <p:cNvSpPr>
                <a:spLocks/>
              </p:cNvSpPr>
              <p:nvPr/>
            </p:nvSpPr>
            <p:spPr bwMode="auto">
              <a:xfrm>
                <a:off x="5104" y="4384"/>
                <a:ext cx="208" cy="4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240"/>
                  </a:cxn>
                  <a:cxn ang="0">
                    <a:pos x="176" y="336"/>
                  </a:cxn>
                  <a:cxn ang="0">
                    <a:pos x="208" y="416"/>
                  </a:cxn>
                </a:cxnLst>
                <a:rect l="0" t="0" r="r" b="b"/>
                <a:pathLst>
                  <a:path w="208" h="416">
                    <a:moveTo>
                      <a:pt x="0" y="0"/>
                    </a:moveTo>
                    <a:cubicBezTo>
                      <a:pt x="30" y="90"/>
                      <a:pt x="60" y="172"/>
                      <a:pt x="128" y="240"/>
                    </a:cubicBezTo>
                    <a:cubicBezTo>
                      <a:pt x="168" y="361"/>
                      <a:pt x="114" y="212"/>
                      <a:pt x="176" y="336"/>
                    </a:cubicBezTo>
                    <a:cubicBezTo>
                      <a:pt x="176" y="336"/>
                      <a:pt x="204" y="408"/>
                      <a:pt x="208" y="416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412" name="Group 28"/>
            <p:cNvGrpSpPr>
              <a:grpSpLocks/>
            </p:cNvGrpSpPr>
            <p:nvPr/>
          </p:nvGrpSpPr>
          <p:grpSpPr bwMode="auto">
            <a:xfrm>
              <a:off x="5024" y="3876"/>
              <a:ext cx="3785" cy="2412"/>
              <a:chOff x="3680" y="4292"/>
              <a:chExt cx="3785" cy="2412"/>
            </a:xfrm>
          </p:grpSpPr>
          <p:sp>
            <p:nvSpPr>
              <p:cNvPr id="16413" name="Freeform 29"/>
              <p:cNvSpPr>
                <a:spLocks/>
              </p:cNvSpPr>
              <p:nvPr/>
            </p:nvSpPr>
            <p:spPr bwMode="auto">
              <a:xfrm>
                <a:off x="4224" y="4292"/>
                <a:ext cx="3241" cy="2220"/>
              </a:xfrm>
              <a:custGeom>
                <a:avLst/>
                <a:gdLst/>
                <a:ahLst/>
                <a:cxnLst>
                  <a:cxn ang="0">
                    <a:pos x="1456" y="428"/>
                  </a:cxn>
                  <a:cxn ang="0">
                    <a:pos x="1600" y="412"/>
                  </a:cxn>
                  <a:cxn ang="0">
                    <a:pos x="1792" y="348"/>
                  </a:cxn>
                  <a:cxn ang="0">
                    <a:pos x="2048" y="300"/>
                  </a:cxn>
                  <a:cxn ang="0">
                    <a:pos x="2304" y="236"/>
                  </a:cxn>
                  <a:cxn ang="0">
                    <a:pos x="2736" y="92"/>
                  </a:cxn>
                  <a:cxn ang="0">
                    <a:pos x="2880" y="44"/>
                  </a:cxn>
                  <a:cxn ang="0">
                    <a:pos x="2928" y="28"/>
                  </a:cxn>
                  <a:cxn ang="0">
                    <a:pos x="2976" y="12"/>
                  </a:cxn>
                  <a:cxn ang="0">
                    <a:pos x="3216" y="28"/>
                  </a:cxn>
                  <a:cxn ang="0">
                    <a:pos x="3232" y="108"/>
                  </a:cxn>
                  <a:cxn ang="0">
                    <a:pos x="3152" y="364"/>
                  </a:cxn>
                  <a:cxn ang="0">
                    <a:pos x="3104" y="380"/>
                  </a:cxn>
                  <a:cxn ang="0">
                    <a:pos x="3008" y="444"/>
                  </a:cxn>
                  <a:cxn ang="0">
                    <a:pos x="2544" y="652"/>
                  </a:cxn>
                  <a:cxn ang="0">
                    <a:pos x="2304" y="812"/>
                  </a:cxn>
                  <a:cxn ang="0">
                    <a:pos x="2160" y="892"/>
                  </a:cxn>
                  <a:cxn ang="0">
                    <a:pos x="2112" y="908"/>
                  </a:cxn>
                  <a:cxn ang="0">
                    <a:pos x="2016" y="972"/>
                  </a:cxn>
                  <a:cxn ang="0">
                    <a:pos x="1984" y="1020"/>
                  </a:cxn>
                  <a:cxn ang="0">
                    <a:pos x="1888" y="1052"/>
                  </a:cxn>
                  <a:cxn ang="0">
                    <a:pos x="1840" y="1084"/>
                  </a:cxn>
                  <a:cxn ang="0">
                    <a:pos x="1744" y="1116"/>
                  </a:cxn>
                  <a:cxn ang="0">
                    <a:pos x="1552" y="1212"/>
                  </a:cxn>
                  <a:cxn ang="0">
                    <a:pos x="1424" y="1244"/>
                  </a:cxn>
                  <a:cxn ang="0">
                    <a:pos x="1376" y="1276"/>
                  </a:cxn>
                  <a:cxn ang="0">
                    <a:pos x="1216" y="1308"/>
                  </a:cxn>
                  <a:cxn ang="0">
                    <a:pos x="1168" y="1324"/>
                  </a:cxn>
                  <a:cxn ang="0">
                    <a:pos x="1120" y="1372"/>
                  </a:cxn>
                  <a:cxn ang="0">
                    <a:pos x="1072" y="1468"/>
                  </a:cxn>
                  <a:cxn ang="0">
                    <a:pos x="976" y="1532"/>
                  </a:cxn>
                  <a:cxn ang="0">
                    <a:pos x="928" y="1564"/>
                  </a:cxn>
                  <a:cxn ang="0">
                    <a:pos x="864" y="1660"/>
                  </a:cxn>
                  <a:cxn ang="0">
                    <a:pos x="720" y="1740"/>
                  </a:cxn>
                  <a:cxn ang="0">
                    <a:pos x="672" y="1772"/>
                  </a:cxn>
                  <a:cxn ang="0">
                    <a:pos x="624" y="1804"/>
                  </a:cxn>
                  <a:cxn ang="0">
                    <a:pos x="544" y="1884"/>
                  </a:cxn>
                  <a:cxn ang="0">
                    <a:pos x="512" y="1932"/>
                  </a:cxn>
                  <a:cxn ang="0">
                    <a:pos x="464" y="1948"/>
                  </a:cxn>
                  <a:cxn ang="0">
                    <a:pos x="176" y="2108"/>
                  </a:cxn>
                  <a:cxn ang="0">
                    <a:pos x="48" y="2188"/>
                  </a:cxn>
                  <a:cxn ang="0">
                    <a:pos x="0" y="2220"/>
                  </a:cxn>
                </a:cxnLst>
                <a:rect l="0" t="0" r="r" b="b"/>
                <a:pathLst>
                  <a:path w="3241" h="2220">
                    <a:moveTo>
                      <a:pt x="1456" y="428"/>
                    </a:moveTo>
                    <a:cubicBezTo>
                      <a:pt x="1504" y="423"/>
                      <a:pt x="1553" y="421"/>
                      <a:pt x="1600" y="412"/>
                    </a:cubicBezTo>
                    <a:cubicBezTo>
                      <a:pt x="1665" y="399"/>
                      <a:pt x="1727" y="359"/>
                      <a:pt x="1792" y="348"/>
                    </a:cubicBezTo>
                    <a:cubicBezTo>
                      <a:pt x="1942" y="323"/>
                      <a:pt x="1856" y="338"/>
                      <a:pt x="2048" y="300"/>
                    </a:cubicBezTo>
                    <a:cubicBezTo>
                      <a:pt x="2158" y="278"/>
                      <a:pt x="2187" y="253"/>
                      <a:pt x="2304" y="236"/>
                    </a:cubicBezTo>
                    <a:cubicBezTo>
                      <a:pt x="2448" y="188"/>
                      <a:pt x="2592" y="140"/>
                      <a:pt x="2736" y="92"/>
                    </a:cubicBezTo>
                    <a:cubicBezTo>
                      <a:pt x="2784" y="76"/>
                      <a:pt x="2832" y="60"/>
                      <a:pt x="2880" y="44"/>
                    </a:cubicBezTo>
                    <a:cubicBezTo>
                      <a:pt x="2896" y="39"/>
                      <a:pt x="2912" y="33"/>
                      <a:pt x="2928" y="28"/>
                    </a:cubicBezTo>
                    <a:cubicBezTo>
                      <a:pt x="2944" y="23"/>
                      <a:pt x="2976" y="12"/>
                      <a:pt x="2976" y="12"/>
                    </a:cubicBezTo>
                    <a:cubicBezTo>
                      <a:pt x="3056" y="17"/>
                      <a:pt x="3141" y="0"/>
                      <a:pt x="3216" y="28"/>
                    </a:cubicBezTo>
                    <a:cubicBezTo>
                      <a:pt x="3241" y="38"/>
                      <a:pt x="3232" y="81"/>
                      <a:pt x="3232" y="108"/>
                    </a:cubicBezTo>
                    <a:cubicBezTo>
                      <a:pt x="3232" y="174"/>
                      <a:pt x="3214" y="314"/>
                      <a:pt x="3152" y="364"/>
                    </a:cubicBezTo>
                    <a:cubicBezTo>
                      <a:pt x="3139" y="375"/>
                      <a:pt x="3119" y="372"/>
                      <a:pt x="3104" y="380"/>
                    </a:cubicBezTo>
                    <a:cubicBezTo>
                      <a:pt x="3070" y="399"/>
                      <a:pt x="3040" y="423"/>
                      <a:pt x="3008" y="444"/>
                    </a:cubicBezTo>
                    <a:cubicBezTo>
                      <a:pt x="2866" y="539"/>
                      <a:pt x="2712" y="618"/>
                      <a:pt x="2544" y="652"/>
                    </a:cubicBezTo>
                    <a:cubicBezTo>
                      <a:pt x="2505" y="678"/>
                      <a:pt x="2351" y="796"/>
                      <a:pt x="2304" y="812"/>
                    </a:cubicBezTo>
                    <a:cubicBezTo>
                      <a:pt x="2220" y="840"/>
                      <a:pt x="2270" y="819"/>
                      <a:pt x="2160" y="892"/>
                    </a:cubicBezTo>
                    <a:cubicBezTo>
                      <a:pt x="2146" y="901"/>
                      <a:pt x="2127" y="900"/>
                      <a:pt x="2112" y="908"/>
                    </a:cubicBezTo>
                    <a:cubicBezTo>
                      <a:pt x="2078" y="927"/>
                      <a:pt x="2016" y="972"/>
                      <a:pt x="2016" y="972"/>
                    </a:cubicBezTo>
                    <a:cubicBezTo>
                      <a:pt x="2005" y="988"/>
                      <a:pt x="2000" y="1010"/>
                      <a:pt x="1984" y="1020"/>
                    </a:cubicBezTo>
                    <a:cubicBezTo>
                      <a:pt x="1955" y="1038"/>
                      <a:pt x="1916" y="1033"/>
                      <a:pt x="1888" y="1052"/>
                    </a:cubicBezTo>
                    <a:cubicBezTo>
                      <a:pt x="1872" y="1063"/>
                      <a:pt x="1858" y="1076"/>
                      <a:pt x="1840" y="1084"/>
                    </a:cubicBezTo>
                    <a:cubicBezTo>
                      <a:pt x="1809" y="1098"/>
                      <a:pt x="1772" y="1097"/>
                      <a:pt x="1744" y="1116"/>
                    </a:cubicBezTo>
                    <a:cubicBezTo>
                      <a:pt x="1697" y="1148"/>
                      <a:pt x="1606" y="1198"/>
                      <a:pt x="1552" y="1212"/>
                    </a:cubicBezTo>
                    <a:cubicBezTo>
                      <a:pt x="1515" y="1221"/>
                      <a:pt x="1461" y="1226"/>
                      <a:pt x="1424" y="1244"/>
                    </a:cubicBezTo>
                    <a:cubicBezTo>
                      <a:pt x="1407" y="1253"/>
                      <a:pt x="1394" y="1270"/>
                      <a:pt x="1376" y="1276"/>
                    </a:cubicBezTo>
                    <a:cubicBezTo>
                      <a:pt x="1324" y="1292"/>
                      <a:pt x="1268" y="1291"/>
                      <a:pt x="1216" y="1308"/>
                    </a:cubicBezTo>
                    <a:cubicBezTo>
                      <a:pt x="1200" y="1313"/>
                      <a:pt x="1184" y="1319"/>
                      <a:pt x="1168" y="1324"/>
                    </a:cubicBezTo>
                    <a:cubicBezTo>
                      <a:pt x="1152" y="1340"/>
                      <a:pt x="1133" y="1353"/>
                      <a:pt x="1120" y="1372"/>
                    </a:cubicBezTo>
                    <a:cubicBezTo>
                      <a:pt x="1081" y="1430"/>
                      <a:pt x="1132" y="1415"/>
                      <a:pt x="1072" y="1468"/>
                    </a:cubicBezTo>
                    <a:cubicBezTo>
                      <a:pt x="1043" y="1493"/>
                      <a:pt x="1008" y="1511"/>
                      <a:pt x="976" y="1532"/>
                    </a:cubicBezTo>
                    <a:cubicBezTo>
                      <a:pt x="960" y="1543"/>
                      <a:pt x="928" y="1564"/>
                      <a:pt x="928" y="1564"/>
                    </a:cubicBezTo>
                    <a:cubicBezTo>
                      <a:pt x="907" y="1596"/>
                      <a:pt x="900" y="1648"/>
                      <a:pt x="864" y="1660"/>
                    </a:cubicBezTo>
                    <a:cubicBezTo>
                      <a:pt x="780" y="1688"/>
                      <a:pt x="830" y="1667"/>
                      <a:pt x="720" y="1740"/>
                    </a:cubicBezTo>
                    <a:cubicBezTo>
                      <a:pt x="704" y="1751"/>
                      <a:pt x="688" y="1761"/>
                      <a:pt x="672" y="1772"/>
                    </a:cubicBezTo>
                    <a:cubicBezTo>
                      <a:pt x="656" y="1783"/>
                      <a:pt x="624" y="1804"/>
                      <a:pt x="624" y="1804"/>
                    </a:cubicBezTo>
                    <a:cubicBezTo>
                      <a:pt x="539" y="1932"/>
                      <a:pt x="651" y="1777"/>
                      <a:pt x="544" y="1884"/>
                    </a:cubicBezTo>
                    <a:cubicBezTo>
                      <a:pt x="530" y="1898"/>
                      <a:pt x="527" y="1920"/>
                      <a:pt x="512" y="1932"/>
                    </a:cubicBezTo>
                    <a:cubicBezTo>
                      <a:pt x="499" y="1943"/>
                      <a:pt x="479" y="1940"/>
                      <a:pt x="464" y="1948"/>
                    </a:cubicBezTo>
                    <a:cubicBezTo>
                      <a:pt x="363" y="2004"/>
                      <a:pt x="286" y="2071"/>
                      <a:pt x="176" y="2108"/>
                    </a:cubicBezTo>
                    <a:cubicBezTo>
                      <a:pt x="125" y="2184"/>
                      <a:pt x="162" y="2150"/>
                      <a:pt x="48" y="2188"/>
                    </a:cubicBezTo>
                    <a:cubicBezTo>
                      <a:pt x="30" y="2194"/>
                      <a:pt x="0" y="2220"/>
                      <a:pt x="0" y="222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4" name="Freeform 30"/>
              <p:cNvSpPr>
                <a:spLocks/>
              </p:cNvSpPr>
              <p:nvPr/>
            </p:nvSpPr>
            <p:spPr bwMode="auto">
              <a:xfrm>
                <a:off x="3680" y="6445"/>
                <a:ext cx="599" cy="259"/>
              </a:xfrm>
              <a:custGeom>
                <a:avLst/>
                <a:gdLst/>
                <a:ahLst/>
                <a:cxnLst>
                  <a:cxn ang="0">
                    <a:pos x="576" y="19"/>
                  </a:cxn>
                  <a:cxn ang="0">
                    <a:pos x="496" y="83"/>
                  </a:cxn>
                  <a:cxn ang="0">
                    <a:pos x="448" y="99"/>
                  </a:cxn>
                  <a:cxn ang="0">
                    <a:pos x="400" y="131"/>
                  </a:cxn>
                  <a:cxn ang="0">
                    <a:pos x="352" y="147"/>
                  </a:cxn>
                  <a:cxn ang="0">
                    <a:pos x="304" y="179"/>
                  </a:cxn>
                  <a:cxn ang="0">
                    <a:pos x="0" y="259"/>
                  </a:cxn>
                </a:cxnLst>
                <a:rect l="0" t="0" r="r" b="b"/>
                <a:pathLst>
                  <a:path w="599" h="259">
                    <a:moveTo>
                      <a:pt x="576" y="19"/>
                    </a:moveTo>
                    <a:cubicBezTo>
                      <a:pt x="455" y="59"/>
                      <a:pt x="599" y="0"/>
                      <a:pt x="496" y="83"/>
                    </a:cubicBezTo>
                    <a:cubicBezTo>
                      <a:pt x="483" y="94"/>
                      <a:pt x="463" y="91"/>
                      <a:pt x="448" y="99"/>
                    </a:cubicBezTo>
                    <a:cubicBezTo>
                      <a:pt x="431" y="108"/>
                      <a:pt x="417" y="122"/>
                      <a:pt x="400" y="131"/>
                    </a:cubicBezTo>
                    <a:cubicBezTo>
                      <a:pt x="385" y="139"/>
                      <a:pt x="367" y="139"/>
                      <a:pt x="352" y="147"/>
                    </a:cubicBezTo>
                    <a:cubicBezTo>
                      <a:pt x="335" y="156"/>
                      <a:pt x="322" y="171"/>
                      <a:pt x="304" y="179"/>
                    </a:cubicBezTo>
                    <a:cubicBezTo>
                      <a:pt x="217" y="218"/>
                      <a:pt x="97" y="259"/>
                      <a:pt x="0" y="25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5" name="Freeform 31"/>
              <p:cNvSpPr>
                <a:spLocks/>
              </p:cNvSpPr>
              <p:nvPr/>
            </p:nvSpPr>
            <p:spPr bwMode="auto">
              <a:xfrm>
                <a:off x="6672" y="4640"/>
                <a:ext cx="64" cy="3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4" y="320"/>
                  </a:cxn>
                </a:cxnLst>
                <a:rect l="0" t="0" r="r" b="b"/>
                <a:pathLst>
                  <a:path w="64" h="320">
                    <a:moveTo>
                      <a:pt x="0" y="0"/>
                    </a:moveTo>
                    <a:cubicBezTo>
                      <a:pt x="59" y="89"/>
                      <a:pt x="64" y="215"/>
                      <a:pt x="64" y="32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6" name="Freeform 32"/>
              <p:cNvSpPr>
                <a:spLocks/>
              </p:cNvSpPr>
              <p:nvPr/>
            </p:nvSpPr>
            <p:spPr bwMode="auto">
              <a:xfrm>
                <a:off x="6080" y="4864"/>
                <a:ext cx="50" cy="4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448"/>
                  </a:cxn>
                </a:cxnLst>
                <a:rect l="0" t="0" r="r" b="b"/>
                <a:pathLst>
                  <a:path w="50" h="448">
                    <a:moveTo>
                      <a:pt x="0" y="0"/>
                    </a:moveTo>
                    <a:cubicBezTo>
                      <a:pt x="50" y="149"/>
                      <a:pt x="48" y="290"/>
                      <a:pt x="48" y="448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7" name="Freeform 33"/>
              <p:cNvSpPr>
                <a:spLocks/>
              </p:cNvSpPr>
              <p:nvPr/>
            </p:nvSpPr>
            <p:spPr bwMode="auto">
              <a:xfrm>
                <a:off x="5312" y="4992"/>
                <a:ext cx="75" cy="624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0" y="624"/>
                  </a:cxn>
                </a:cxnLst>
                <a:rect l="0" t="0" r="r" b="b"/>
                <a:pathLst>
                  <a:path w="75" h="624">
                    <a:moveTo>
                      <a:pt x="32" y="0"/>
                    </a:moveTo>
                    <a:cubicBezTo>
                      <a:pt x="75" y="213"/>
                      <a:pt x="0" y="416"/>
                      <a:pt x="0" y="624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418" name="Group 34"/>
            <p:cNvGrpSpPr>
              <a:grpSpLocks/>
            </p:cNvGrpSpPr>
            <p:nvPr/>
          </p:nvGrpSpPr>
          <p:grpSpPr bwMode="auto">
            <a:xfrm>
              <a:off x="4832" y="2912"/>
              <a:ext cx="976" cy="3088"/>
              <a:chOff x="3488" y="3328"/>
              <a:chExt cx="976" cy="3088"/>
            </a:xfrm>
          </p:grpSpPr>
          <p:sp>
            <p:nvSpPr>
              <p:cNvPr id="16419" name="Freeform 35"/>
              <p:cNvSpPr>
                <a:spLocks/>
              </p:cNvSpPr>
              <p:nvPr/>
            </p:nvSpPr>
            <p:spPr bwMode="auto">
              <a:xfrm>
                <a:off x="3488" y="3328"/>
                <a:ext cx="144" cy="20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560"/>
                  </a:cxn>
                  <a:cxn ang="0">
                    <a:pos x="144" y="1008"/>
                  </a:cxn>
                  <a:cxn ang="0">
                    <a:pos x="128" y="1168"/>
                  </a:cxn>
                  <a:cxn ang="0">
                    <a:pos x="96" y="1296"/>
                  </a:cxn>
                  <a:cxn ang="0">
                    <a:pos x="144" y="2000"/>
                  </a:cxn>
                </a:cxnLst>
                <a:rect l="0" t="0" r="r" b="b"/>
                <a:pathLst>
                  <a:path w="144" h="2000">
                    <a:moveTo>
                      <a:pt x="0" y="0"/>
                    </a:moveTo>
                    <a:cubicBezTo>
                      <a:pt x="61" y="183"/>
                      <a:pt x="75" y="369"/>
                      <a:pt x="96" y="560"/>
                    </a:cubicBezTo>
                    <a:cubicBezTo>
                      <a:pt x="113" y="711"/>
                      <a:pt x="133" y="856"/>
                      <a:pt x="144" y="1008"/>
                    </a:cubicBezTo>
                    <a:cubicBezTo>
                      <a:pt x="139" y="1061"/>
                      <a:pt x="137" y="1115"/>
                      <a:pt x="128" y="1168"/>
                    </a:cubicBezTo>
                    <a:cubicBezTo>
                      <a:pt x="121" y="1211"/>
                      <a:pt x="96" y="1296"/>
                      <a:pt x="96" y="1296"/>
                    </a:cubicBezTo>
                    <a:cubicBezTo>
                      <a:pt x="102" y="1538"/>
                      <a:pt x="36" y="1785"/>
                      <a:pt x="144" y="200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20" name="Freeform 36"/>
              <p:cNvSpPr>
                <a:spLocks/>
              </p:cNvSpPr>
              <p:nvPr/>
            </p:nvSpPr>
            <p:spPr bwMode="auto">
              <a:xfrm>
                <a:off x="3668" y="5785"/>
                <a:ext cx="156" cy="631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60" y="135"/>
                  </a:cxn>
                  <a:cxn ang="0">
                    <a:pos x="140" y="407"/>
                  </a:cxn>
                  <a:cxn ang="0">
                    <a:pos x="156" y="631"/>
                  </a:cxn>
                </a:cxnLst>
                <a:rect l="0" t="0" r="r" b="b"/>
                <a:pathLst>
                  <a:path w="156" h="631">
                    <a:moveTo>
                      <a:pt x="12" y="7"/>
                    </a:moveTo>
                    <a:cubicBezTo>
                      <a:pt x="50" y="197"/>
                      <a:pt x="0" y="0"/>
                      <a:pt x="60" y="135"/>
                    </a:cubicBezTo>
                    <a:cubicBezTo>
                      <a:pt x="99" y="222"/>
                      <a:pt x="110" y="318"/>
                      <a:pt x="140" y="407"/>
                    </a:cubicBezTo>
                    <a:cubicBezTo>
                      <a:pt x="145" y="482"/>
                      <a:pt x="156" y="631"/>
                      <a:pt x="156" y="631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21" name="Freeform 37"/>
              <p:cNvSpPr>
                <a:spLocks/>
              </p:cNvSpPr>
              <p:nvPr/>
            </p:nvSpPr>
            <p:spPr bwMode="auto">
              <a:xfrm>
                <a:off x="4086" y="3456"/>
                <a:ext cx="378" cy="2512"/>
              </a:xfrm>
              <a:custGeom>
                <a:avLst/>
                <a:gdLst/>
                <a:ahLst/>
                <a:cxnLst>
                  <a:cxn ang="0">
                    <a:pos x="378" y="0"/>
                  </a:cxn>
                  <a:cxn ang="0">
                    <a:pos x="362" y="48"/>
                  </a:cxn>
                  <a:cxn ang="0">
                    <a:pos x="298" y="144"/>
                  </a:cxn>
                  <a:cxn ang="0">
                    <a:pos x="266" y="272"/>
                  </a:cxn>
                  <a:cxn ang="0">
                    <a:pos x="234" y="320"/>
                  </a:cxn>
                  <a:cxn ang="0">
                    <a:pos x="154" y="560"/>
                  </a:cxn>
                  <a:cxn ang="0">
                    <a:pos x="90" y="656"/>
                  </a:cxn>
                  <a:cxn ang="0">
                    <a:pos x="10" y="1008"/>
                  </a:cxn>
                  <a:cxn ang="0">
                    <a:pos x="58" y="1568"/>
                  </a:cxn>
                  <a:cxn ang="0">
                    <a:pos x="154" y="1856"/>
                  </a:cxn>
                  <a:cxn ang="0">
                    <a:pos x="330" y="2384"/>
                  </a:cxn>
                  <a:cxn ang="0">
                    <a:pos x="330" y="2512"/>
                  </a:cxn>
                </a:cxnLst>
                <a:rect l="0" t="0" r="r" b="b"/>
                <a:pathLst>
                  <a:path w="378" h="2512">
                    <a:moveTo>
                      <a:pt x="378" y="0"/>
                    </a:moveTo>
                    <a:cubicBezTo>
                      <a:pt x="373" y="16"/>
                      <a:pt x="370" y="33"/>
                      <a:pt x="362" y="48"/>
                    </a:cubicBezTo>
                    <a:cubicBezTo>
                      <a:pt x="343" y="82"/>
                      <a:pt x="298" y="144"/>
                      <a:pt x="298" y="144"/>
                    </a:cubicBezTo>
                    <a:cubicBezTo>
                      <a:pt x="292" y="174"/>
                      <a:pt x="282" y="239"/>
                      <a:pt x="266" y="272"/>
                    </a:cubicBezTo>
                    <a:cubicBezTo>
                      <a:pt x="257" y="289"/>
                      <a:pt x="242" y="302"/>
                      <a:pt x="234" y="320"/>
                    </a:cubicBezTo>
                    <a:cubicBezTo>
                      <a:pt x="201" y="395"/>
                      <a:pt x="180" y="482"/>
                      <a:pt x="154" y="560"/>
                    </a:cubicBezTo>
                    <a:cubicBezTo>
                      <a:pt x="142" y="596"/>
                      <a:pt x="102" y="620"/>
                      <a:pt x="90" y="656"/>
                    </a:cubicBezTo>
                    <a:cubicBezTo>
                      <a:pt x="51" y="772"/>
                      <a:pt x="34" y="888"/>
                      <a:pt x="10" y="1008"/>
                    </a:cubicBezTo>
                    <a:cubicBezTo>
                      <a:pt x="28" y="1462"/>
                      <a:pt x="0" y="1277"/>
                      <a:pt x="58" y="1568"/>
                    </a:cubicBezTo>
                    <a:cubicBezTo>
                      <a:pt x="77" y="1664"/>
                      <a:pt x="123" y="1763"/>
                      <a:pt x="154" y="1856"/>
                    </a:cubicBezTo>
                    <a:cubicBezTo>
                      <a:pt x="213" y="2032"/>
                      <a:pt x="271" y="2208"/>
                      <a:pt x="330" y="2384"/>
                    </a:cubicBezTo>
                    <a:cubicBezTo>
                      <a:pt x="343" y="2424"/>
                      <a:pt x="330" y="2469"/>
                      <a:pt x="330" y="2512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6422" name="Freeform 38"/>
            <p:cNvSpPr>
              <a:spLocks/>
            </p:cNvSpPr>
            <p:nvPr/>
          </p:nvSpPr>
          <p:spPr bwMode="auto">
            <a:xfrm>
              <a:off x="4336" y="1146"/>
              <a:ext cx="464" cy="438"/>
            </a:xfrm>
            <a:custGeom>
              <a:avLst/>
              <a:gdLst/>
              <a:ahLst/>
              <a:cxnLst>
                <a:cxn ang="0">
                  <a:pos x="464" y="22"/>
                </a:cxn>
                <a:cxn ang="0">
                  <a:pos x="416" y="6"/>
                </a:cxn>
                <a:cxn ang="0">
                  <a:pos x="384" y="54"/>
                </a:cxn>
                <a:cxn ang="0">
                  <a:pos x="336" y="86"/>
                </a:cxn>
                <a:cxn ang="0">
                  <a:pos x="304" y="134"/>
                </a:cxn>
                <a:cxn ang="0">
                  <a:pos x="256" y="150"/>
                </a:cxn>
                <a:cxn ang="0">
                  <a:pos x="144" y="278"/>
                </a:cxn>
                <a:cxn ang="0">
                  <a:pos x="112" y="326"/>
                </a:cxn>
                <a:cxn ang="0">
                  <a:pos x="16" y="390"/>
                </a:cxn>
                <a:cxn ang="0">
                  <a:pos x="0" y="438"/>
                </a:cxn>
              </a:cxnLst>
              <a:rect l="0" t="0" r="r" b="b"/>
              <a:pathLst>
                <a:path w="464" h="438">
                  <a:moveTo>
                    <a:pt x="464" y="22"/>
                  </a:moveTo>
                  <a:cubicBezTo>
                    <a:pt x="448" y="17"/>
                    <a:pt x="432" y="0"/>
                    <a:pt x="416" y="6"/>
                  </a:cubicBezTo>
                  <a:cubicBezTo>
                    <a:pt x="398" y="13"/>
                    <a:pt x="398" y="40"/>
                    <a:pt x="384" y="54"/>
                  </a:cubicBezTo>
                  <a:cubicBezTo>
                    <a:pt x="370" y="68"/>
                    <a:pt x="352" y="75"/>
                    <a:pt x="336" y="86"/>
                  </a:cubicBezTo>
                  <a:cubicBezTo>
                    <a:pt x="325" y="102"/>
                    <a:pt x="319" y="122"/>
                    <a:pt x="304" y="134"/>
                  </a:cubicBezTo>
                  <a:cubicBezTo>
                    <a:pt x="291" y="145"/>
                    <a:pt x="268" y="138"/>
                    <a:pt x="256" y="150"/>
                  </a:cubicBezTo>
                  <a:cubicBezTo>
                    <a:pt x="69" y="337"/>
                    <a:pt x="280" y="187"/>
                    <a:pt x="144" y="278"/>
                  </a:cubicBezTo>
                  <a:cubicBezTo>
                    <a:pt x="133" y="294"/>
                    <a:pt x="126" y="313"/>
                    <a:pt x="112" y="326"/>
                  </a:cubicBezTo>
                  <a:cubicBezTo>
                    <a:pt x="83" y="351"/>
                    <a:pt x="16" y="390"/>
                    <a:pt x="16" y="390"/>
                  </a:cubicBezTo>
                  <a:cubicBezTo>
                    <a:pt x="11" y="406"/>
                    <a:pt x="0" y="438"/>
                    <a:pt x="0" y="43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6423" name="Group 39"/>
          <p:cNvGrpSpPr>
            <a:grpSpLocks/>
          </p:cNvGrpSpPr>
          <p:nvPr userDrawn="1"/>
        </p:nvGrpSpPr>
        <p:grpSpPr bwMode="auto">
          <a:xfrm>
            <a:off x="1284288" y="3278188"/>
            <a:ext cx="5880100" cy="1266825"/>
            <a:chOff x="1602" y="4862"/>
            <a:chExt cx="9260" cy="1995"/>
          </a:xfrm>
        </p:grpSpPr>
        <p:grpSp>
          <p:nvGrpSpPr>
            <p:cNvPr id="16424" name="Group 40"/>
            <p:cNvGrpSpPr>
              <a:grpSpLocks/>
            </p:cNvGrpSpPr>
            <p:nvPr/>
          </p:nvGrpSpPr>
          <p:grpSpPr bwMode="auto">
            <a:xfrm rot="21299233" flipH="1">
              <a:off x="3276" y="5038"/>
              <a:ext cx="1193" cy="1819"/>
              <a:chOff x="5197" y="7755"/>
              <a:chExt cx="2895" cy="4416"/>
            </a:xfrm>
          </p:grpSpPr>
          <p:grpSp>
            <p:nvGrpSpPr>
              <p:cNvPr id="16425" name="Group 41"/>
              <p:cNvGrpSpPr>
                <a:grpSpLocks/>
              </p:cNvGrpSpPr>
              <p:nvPr/>
            </p:nvGrpSpPr>
            <p:grpSpPr bwMode="auto">
              <a:xfrm rot="4306240" flipH="1">
                <a:off x="6137" y="8171"/>
                <a:ext cx="1918" cy="1163"/>
                <a:chOff x="4512" y="2625"/>
                <a:chExt cx="2496" cy="1514"/>
              </a:xfrm>
            </p:grpSpPr>
            <p:sp>
              <p:nvSpPr>
                <p:cNvPr id="16426" name="Freeform 42"/>
                <p:cNvSpPr>
                  <a:spLocks/>
                </p:cNvSpPr>
                <p:nvPr/>
              </p:nvSpPr>
              <p:spPr bwMode="auto">
                <a:xfrm>
                  <a:off x="4512" y="2625"/>
                  <a:ext cx="2496" cy="1514"/>
                </a:xfrm>
                <a:custGeom>
                  <a:avLst/>
                  <a:gdLst/>
                  <a:ahLst/>
                  <a:cxnLst>
                    <a:cxn ang="0">
                      <a:pos x="512" y="1487"/>
                    </a:cxn>
                    <a:cxn ang="0">
                      <a:pos x="592" y="1407"/>
                    </a:cxn>
                    <a:cxn ang="0">
                      <a:pos x="672" y="1327"/>
                    </a:cxn>
                    <a:cxn ang="0">
                      <a:pos x="816" y="1263"/>
                    </a:cxn>
                    <a:cxn ang="0">
                      <a:pos x="1088" y="1103"/>
                    </a:cxn>
                    <a:cxn ang="0">
                      <a:pos x="1328" y="943"/>
                    </a:cxn>
                    <a:cxn ang="0">
                      <a:pos x="1424" y="895"/>
                    </a:cxn>
                    <a:cxn ang="0">
                      <a:pos x="1568" y="831"/>
                    </a:cxn>
                    <a:cxn ang="0">
                      <a:pos x="1712" y="735"/>
                    </a:cxn>
                    <a:cxn ang="0">
                      <a:pos x="1808" y="703"/>
                    </a:cxn>
                    <a:cxn ang="0">
                      <a:pos x="2000" y="639"/>
                    </a:cxn>
                    <a:cxn ang="0">
                      <a:pos x="2048" y="607"/>
                    </a:cxn>
                    <a:cxn ang="0">
                      <a:pos x="2096" y="591"/>
                    </a:cxn>
                    <a:cxn ang="0">
                      <a:pos x="2192" y="527"/>
                    </a:cxn>
                    <a:cxn ang="0">
                      <a:pos x="2288" y="495"/>
                    </a:cxn>
                    <a:cxn ang="0">
                      <a:pos x="2384" y="431"/>
                    </a:cxn>
                    <a:cxn ang="0">
                      <a:pos x="2464" y="335"/>
                    </a:cxn>
                    <a:cxn ang="0">
                      <a:pos x="2496" y="239"/>
                    </a:cxn>
                    <a:cxn ang="0">
                      <a:pos x="2480" y="127"/>
                    </a:cxn>
                    <a:cxn ang="0">
                      <a:pos x="2432" y="95"/>
                    </a:cxn>
                    <a:cxn ang="0">
                      <a:pos x="2400" y="47"/>
                    </a:cxn>
                    <a:cxn ang="0">
                      <a:pos x="2176" y="15"/>
                    </a:cxn>
                    <a:cxn ang="0">
                      <a:pos x="2048" y="31"/>
                    </a:cxn>
                    <a:cxn ang="0">
                      <a:pos x="1952" y="79"/>
                    </a:cxn>
                    <a:cxn ang="0">
                      <a:pos x="1856" y="111"/>
                    </a:cxn>
                    <a:cxn ang="0">
                      <a:pos x="1536" y="207"/>
                    </a:cxn>
                    <a:cxn ang="0">
                      <a:pos x="1440" y="271"/>
                    </a:cxn>
                    <a:cxn ang="0">
                      <a:pos x="1120" y="367"/>
                    </a:cxn>
                    <a:cxn ang="0">
                      <a:pos x="896" y="447"/>
                    </a:cxn>
                    <a:cxn ang="0">
                      <a:pos x="800" y="495"/>
                    </a:cxn>
                    <a:cxn ang="0">
                      <a:pos x="752" y="527"/>
                    </a:cxn>
                    <a:cxn ang="0">
                      <a:pos x="608" y="591"/>
                    </a:cxn>
                    <a:cxn ang="0">
                      <a:pos x="576" y="639"/>
                    </a:cxn>
                    <a:cxn ang="0">
                      <a:pos x="320" y="719"/>
                    </a:cxn>
                    <a:cxn ang="0">
                      <a:pos x="176" y="815"/>
                    </a:cxn>
                    <a:cxn ang="0">
                      <a:pos x="128" y="831"/>
                    </a:cxn>
                    <a:cxn ang="0">
                      <a:pos x="32" y="895"/>
                    </a:cxn>
                    <a:cxn ang="0">
                      <a:pos x="0" y="911"/>
                    </a:cxn>
                  </a:cxnLst>
                  <a:rect l="0" t="0" r="r" b="b"/>
                  <a:pathLst>
                    <a:path w="2496" h="1514">
                      <a:moveTo>
                        <a:pt x="512" y="1487"/>
                      </a:moveTo>
                      <a:cubicBezTo>
                        <a:pt x="597" y="1359"/>
                        <a:pt x="485" y="1514"/>
                        <a:pt x="592" y="1407"/>
                      </a:cubicBezTo>
                      <a:cubicBezTo>
                        <a:pt x="647" y="1352"/>
                        <a:pt x="595" y="1361"/>
                        <a:pt x="672" y="1327"/>
                      </a:cubicBezTo>
                      <a:cubicBezTo>
                        <a:pt x="843" y="1251"/>
                        <a:pt x="707" y="1335"/>
                        <a:pt x="816" y="1263"/>
                      </a:cubicBezTo>
                      <a:cubicBezTo>
                        <a:pt x="882" y="1164"/>
                        <a:pt x="990" y="1157"/>
                        <a:pt x="1088" y="1103"/>
                      </a:cubicBezTo>
                      <a:cubicBezTo>
                        <a:pt x="1144" y="1072"/>
                        <a:pt x="1268" y="963"/>
                        <a:pt x="1328" y="943"/>
                      </a:cubicBezTo>
                      <a:cubicBezTo>
                        <a:pt x="1449" y="903"/>
                        <a:pt x="1300" y="957"/>
                        <a:pt x="1424" y="895"/>
                      </a:cubicBezTo>
                      <a:cubicBezTo>
                        <a:pt x="1470" y="872"/>
                        <a:pt x="1523" y="856"/>
                        <a:pt x="1568" y="831"/>
                      </a:cubicBezTo>
                      <a:cubicBezTo>
                        <a:pt x="1568" y="831"/>
                        <a:pt x="1688" y="751"/>
                        <a:pt x="1712" y="735"/>
                      </a:cubicBezTo>
                      <a:cubicBezTo>
                        <a:pt x="1740" y="716"/>
                        <a:pt x="1776" y="714"/>
                        <a:pt x="1808" y="703"/>
                      </a:cubicBezTo>
                      <a:cubicBezTo>
                        <a:pt x="1872" y="682"/>
                        <a:pt x="1936" y="660"/>
                        <a:pt x="2000" y="639"/>
                      </a:cubicBezTo>
                      <a:cubicBezTo>
                        <a:pt x="2018" y="633"/>
                        <a:pt x="2031" y="616"/>
                        <a:pt x="2048" y="607"/>
                      </a:cubicBezTo>
                      <a:cubicBezTo>
                        <a:pt x="2063" y="599"/>
                        <a:pt x="2081" y="599"/>
                        <a:pt x="2096" y="591"/>
                      </a:cubicBezTo>
                      <a:cubicBezTo>
                        <a:pt x="2130" y="572"/>
                        <a:pt x="2160" y="548"/>
                        <a:pt x="2192" y="527"/>
                      </a:cubicBezTo>
                      <a:cubicBezTo>
                        <a:pt x="2220" y="508"/>
                        <a:pt x="2260" y="514"/>
                        <a:pt x="2288" y="495"/>
                      </a:cubicBezTo>
                      <a:cubicBezTo>
                        <a:pt x="2320" y="474"/>
                        <a:pt x="2352" y="452"/>
                        <a:pt x="2384" y="431"/>
                      </a:cubicBezTo>
                      <a:cubicBezTo>
                        <a:pt x="2408" y="415"/>
                        <a:pt x="2452" y="363"/>
                        <a:pt x="2464" y="335"/>
                      </a:cubicBezTo>
                      <a:cubicBezTo>
                        <a:pt x="2478" y="304"/>
                        <a:pt x="2496" y="239"/>
                        <a:pt x="2496" y="239"/>
                      </a:cubicBezTo>
                      <a:cubicBezTo>
                        <a:pt x="2491" y="202"/>
                        <a:pt x="2495" y="161"/>
                        <a:pt x="2480" y="127"/>
                      </a:cubicBezTo>
                      <a:cubicBezTo>
                        <a:pt x="2472" y="109"/>
                        <a:pt x="2446" y="109"/>
                        <a:pt x="2432" y="95"/>
                      </a:cubicBezTo>
                      <a:cubicBezTo>
                        <a:pt x="2418" y="81"/>
                        <a:pt x="2415" y="59"/>
                        <a:pt x="2400" y="47"/>
                      </a:cubicBezTo>
                      <a:cubicBezTo>
                        <a:pt x="2341" y="0"/>
                        <a:pt x="2251" y="22"/>
                        <a:pt x="2176" y="15"/>
                      </a:cubicBezTo>
                      <a:cubicBezTo>
                        <a:pt x="2133" y="20"/>
                        <a:pt x="2090" y="23"/>
                        <a:pt x="2048" y="31"/>
                      </a:cubicBezTo>
                      <a:cubicBezTo>
                        <a:pt x="1974" y="44"/>
                        <a:pt x="2023" y="47"/>
                        <a:pt x="1952" y="79"/>
                      </a:cubicBezTo>
                      <a:cubicBezTo>
                        <a:pt x="1921" y="93"/>
                        <a:pt x="1888" y="100"/>
                        <a:pt x="1856" y="111"/>
                      </a:cubicBezTo>
                      <a:cubicBezTo>
                        <a:pt x="1750" y="146"/>
                        <a:pt x="1642" y="172"/>
                        <a:pt x="1536" y="207"/>
                      </a:cubicBezTo>
                      <a:cubicBezTo>
                        <a:pt x="1500" y="219"/>
                        <a:pt x="1476" y="259"/>
                        <a:pt x="1440" y="271"/>
                      </a:cubicBezTo>
                      <a:cubicBezTo>
                        <a:pt x="1334" y="306"/>
                        <a:pt x="1226" y="332"/>
                        <a:pt x="1120" y="367"/>
                      </a:cubicBezTo>
                      <a:cubicBezTo>
                        <a:pt x="1042" y="393"/>
                        <a:pt x="976" y="431"/>
                        <a:pt x="896" y="447"/>
                      </a:cubicBezTo>
                      <a:cubicBezTo>
                        <a:pt x="758" y="539"/>
                        <a:pt x="932" y="429"/>
                        <a:pt x="800" y="495"/>
                      </a:cubicBezTo>
                      <a:cubicBezTo>
                        <a:pt x="783" y="504"/>
                        <a:pt x="770" y="519"/>
                        <a:pt x="752" y="527"/>
                      </a:cubicBezTo>
                      <a:cubicBezTo>
                        <a:pt x="581" y="603"/>
                        <a:pt x="717" y="519"/>
                        <a:pt x="608" y="591"/>
                      </a:cubicBezTo>
                      <a:cubicBezTo>
                        <a:pt x="597" y="607"/>
                        <a:pt x="592" y="629"/>
                        <a:pt x="576" y="639"/>
                      </a:cubicBezTo>
                      <a:cubicBezTo>
                        <a:pt x="518" y="675"/>
                        <a:pt x="389" y="696"/>
                        <a:pt x="320" y="719"/>
                      </a:cubicBezTo>
                      <a:cubicBezTo>
                        <a:pt x="276" y="763"/>
                        <a:pt x="232" y="787"/>
                        <a:pt x="176" y="815"/>
                      </a:cubicBezTo>
                      <a:cubicBezTo>
                        <a:pt x="161" y="823"/>
                        <a:pt x="143" y="823"/>
                        <a:pt x="128" y="831"/>
                      </a:cubicBezTo>
                      <a:cubicBezTo>
                        <a:pt x="94" y="850"/>
                        <a:pt x="66" y="878"/>
                        <a:pt x="32" y="895"/>
                      </a:cubicBezTo>
                      <a:cubicBezTo>
                        <a:pt x="21" y="900"/>
                        <a:pt x="11" y="906"/>
                        <a:pt x="0" y="911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7" name="Freeform 43"/>
                <p:cNvSpPr>
                  <a:spLocks/>
                </p:cNvSpPr>
                <p:nvPr/>
              </p:nvSpPr>
              <p:spPr bwMode="auto">
                <a:xfrm>
                  <a:off x="4624" y="3600"/>
                  <a:ext cx="256" cy="41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176"/>
                    </a:cxn>
                    <a:cxn ang="0">
                      <a:pos x="208" y="320"/>
                    </a:cxn>
                    <a:cxn ang="0">
                      <a:pos x="224" y="368"/>
                    </a:cxn>
                    <a:cxn ang="0">
                      <a:pos x="256" y="416"/>
                    </a:cxn>
                  </a:cxnLst>
                  <a:rect l="0" t="0" r="r" b="b"/>
                  <a:pathLst>
                    <a:path w="256" h="416">
                      <a:moveTo>
                        <a:pt x="0" y="0"/>
                      </a:moveTo>
                      <a:cubicBezTo>
                        <a:pt x="26" y="78"/>
                        <a:pt x="61" y="132"/>
                        <a:pt x="128" y="176"/>
                      </a:cubicBezTo>
                      <a:cubicBezTo>
                        <a:pt x="156" y="260"/>
                        <a:pt x="135" y="210"/>
                        <a:pt x="208" y="320"/>
                      </a:cubicBezTo>
                      <a:cubicBezTo>
                        <a:pt x="217" y="334"/>
                        <a:pt x="216" y="353"/>
                        <a:pt x="224" y="368"/>
                      </a:cubicBezTo>
                      <a:cubicBezTo>
                        <a:pt x="233" y="385"/>
                        <a:pt x="256" y="416"/>
                        <a:pt x="256" y="41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8" name="Freeform 44"/>
                <p:cNvSpPr>
                  <a:spLocks/>
                </p:cNvSpPr>
                <p:nvPr/>
              </p:nvSpPr>
              <p:spPr bwMode="auto">
                <a:xfrm>
                  <a:off x="5392" y="3280"/>
                  <a:ext cx="128" cy="46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0" y="256"/>
                    </a:cxn>
                    <a:cxn ang="0">
                      <a:pos x="128" y="464"/>
                    </a:cxn>
                  </a:cxnLst>
                  <a:rect l="0" t="0" r="r" b="b"/>
                  <a:pathLst>
                    <a:path w="128" h="464">
                      <a:moveTo>
                        <a:pt x="0" y="0"/>
                      </a:moveTo>
                      <a:cubicBezTo>
                        <a:pt x="57" y="86"/>
                        <a:pt x="58" y="146"/>
                        <a:pt x="80" y="256"/>
                      </a:cubicBezTo>
                      <a:cubicBezTo>
                        <a:pt x="91" y="313"/>
                        <a:pt x="128" y="401"/>
                        <a:pt x="128" y="464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9" name="Freeform 45"/>
                <p:cNvSpPr>
                  <a:spLocks/>
                </p:cNvSpPr>
                <p:nvPr/>
              </p:nvSpPr>
              <p:spPr bwMode="auto">
                <a:xfrm>
                  <a:off x="6064" y="3056"/>
                  <a:ext cx="82" cy="3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240"/>
                    </a:cxn>
                    <a:cxn ang="0">
                      <a:pos x="80" y="352"/>
                    </a:cxn>
                  </a:cxnLst>
                  <a:rect l="0" t="0" r="r" b="b"/>
                  <a:pathLst>
                    <a:path w="82" h="397">
                      <a:moveTo>
                        <a:pt x="0" y="0"/>
                      </a:moveTo>
                      <a:cubicBezTo>
                        <a:pt x="27" y="82"/>
                        <a:pt x="30" y="155"/>
                        <a:pt x="48" y="240"/>
                      </a:cubicBezTo>
                      <a:cubicBezTo>
                        <a:pt x="82" y="397"/>
                        <a:pt x="80" y="293"/>
                        <a:pt x="80" y="35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430" name="Freeform 46"/>
              <p:cNvSpPr>
                <a:spLocks/>
              </p:cNvSpPr>
              <p:nvPr/>
            </p:nvSpPr>
            <p:spPr bwMode="auto">
              <a:xfrm rot="19971251">
                <a:off x="6426" y="9651"/>
                <a:ext cx="110" cy="15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560"/>
                  </a:cxn>
                  <a:cxn ang="0">
                    <a:pos x="144" y="1008"/>
                  </a:cxn>
                  <a:cxn ang="0">
                    <a:pos x="128" y="1168"/>
                  </a:cxn>
                  <a:cxn ang="0">
                    <a:pos x="96" y="1296"/>
                  </a:cxn>
                  <a:cxn ang="0">
                    <a:pos x="144" y="2000"/>
                  </a:cxn>
                </a:cxnLst>
                <a:rect l="0" t="0" r="r" b="b"/>
                <a:pathLst>
                  <a:path w="144" h="2000">
                    <a:moveTo>
                      <a:pt x="0" y="0"/>
                    </a:moveTo>
                    <a:cubicBezTo>
                      <a:pt x="61" y="183"/>
                      <a:pt x="75" y="369"/>
                      <a:pt x="96" y="560"/>
                    </a:cubicBezTo>
                    <a:cubicBezTo>
                      <a:pt x="113" y="711"/>
                      <a:pt x="133" y="856"/>
                      <a:pt x="144" y="1008"/>
                    </a:cubicBezTo>
                    <a:cubicBezTo>
                      <a:pt x="139" y="1061"/>
                      <a:pt x="137" y="1115"/>
                      <a:pt x="128" y="1168"/>
                    </a:cubicBezTo>
                    <a:cubicBezTo>
                      <a:pt x="121" y="1211"/>
                      <a:pt x="96" y="1296"/>
                      <a:pt x="96" y="1296"/>
                    </a:cubicBezTo>
                    <a:cubicBezTo>
                      <a:pt x="102" y="1538"/>
                      <a:pt x="36" y="1785"/>
                      <a:pt x="144" y="200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31" name="Freeform 47"/>
              <p:cNvSpPr>
                <a:spLocks/>
              </p:cNvSpPr>
              <p:nvPr/>
            </p:nvSpPr>
            <p:spPr bwMode="auto">
              <a:xfrm rot="19971251">
                <a:off x="7063" y="11330"/>
                <a:ext cx="121" cy="485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60" y="135"/>
                  </a:cxn>
                  <a:cxn ang="0">
                    <a:pos x="140" y="407"/>
                  </a:cxn>
                  <a:cxn ang="0">
                    <a:pos x="156" y="631"/>
                  </a:cxn>
                </a:cxnLst>
                <a:rect l="0" t="0" r="r" b="b"/>
                <a:pathLst>
                  <a:path w="156" h="631">
                    <a:moveTo>
                      <a:pt x="12" y="7"/>
                    </a:moveTo>
                    <a:cubicBezTo>
                      <a:pt x="50" y="197"/>
                      <a:pt x="0" y="0"/>
                      <a:pt x="60" y="135"/>
                    </a:cubicBezTo>
                    <a:cubicBezTo>
                      <a:pt x="99" y="222"/>
                      <a:pt x="110" y="318"/>
                      <a:pt x="140" y="407"/>
                    </a:cubicBezTo>
                    <a:cubicBezTo>
                      <a:pt x="145" y="482"/>
                      <a:pt x="156" y="631"/>
                      <a:pt x="156" y="631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32" name="Freeform 48"/>
              <p:cNvSpPr>
                <a:spLocks/>
              </p:cNvSpPr>
              <p:nvPr/>
            </p:nvSpPr>
            <p:spPr bwMode="auto">
              <a:xfrm rot="19743453">
                <a:off x="6853" y="9472"/>
                <a:ext cx="291" cy="1930"/>
              </a:xfrm>
              <a:custGeom>
                <a:avLst/>
                <a:gdLst/>
                <a:ahLst/>
                <a:cxnLst>
                  <a:cxn ang="0">
                    <a:pos x="378" y="0"/>
                  </a:cxn>
                  <a:cxn ang="0">
                    <a:pos x="362" y="48"/>
                  </a:cxn>
                  <a:cxn ang="0">
                    <a:pos x="298" y="144"/>
                  </a:cxn>
                  <a:cxn ang="0">
                    <a:pos x="266" y="272"/>
                  </a:cxn>
                  <a:cxn ang="0">
                    <a:pos x="234" y="320"/>
                  </a:cxn>
                  <a:cxn ang="0">
                    <a:pos x="154" y="560"/>
                  </a:cxn>
                  <a:cxn ang="0">
                    <a:pos x="90" y="656"/>
                  </a:cxn>
                  <a:cxn ang="0">
                    <a:pos x="10" y="1008"/>
                  </a:cxn>
                  <a:cxn ang="0">
                    <a:pos x="58" y="1568"/>
                  </a:cxn>
                  <a:cxn ang="0">
                    <a:pos x="154" y="1856"/>
                  </a:cxn>
                  <a:cxn ang="0">
                    <a:pos x="330" y="2384"/>
                  </a:cxn>
                  <a:cxn ang="0">
                    <a:pos x="330" y="2512"/>
                  </a:cxn>
                </a:cxnLst>
                <a:rect l="0" t="0" r="r" b="b"/>
                <a:pathLst>
                  <a:path w="378" h="2512">
                    <a:moveTo>
                      <a:pt x="378" y="0"/>
                    </a:moveTo>
                    <a:cubicBezTo>
                      <a:pt x="373" y="16"/>
                      <a:pt x="370" y="33"/>
                      <a:pt x="362" y="48"/>
                    </a:cubicBezTo>
                    <a:cubicBezTo>
                      <a:pt x="343" y="82"/>
                      <a:pt x="298" y="144"/>
                      <a:pt x="298" y="144"/>
                    </a:cubicBezTo>
                    <a:cubicBezTo>
                      <a:pt x="292" y="174"/>
                      <a:pt x="282" y="239"/>
                      <a:pt x="266" y="272"/>
                    </a:cubicBezTo>
                    <a:cubicBezTo>
                      <a:pt x="257" y="289"/>
                      <a:pt x="242" y="302"/>
                      <a:pt x="234" y="320"/>
                    </a:cubicBezTo>
                    <a:cubicBezTo>
                      <a:pt x="201" y="395"/>
                      <a:pt x="180" y="482"/>
                      <a:pt x="154" y="560"/>
                    </a:cubicBezTo>
                    <a:cubicBezTo>
                      <a:pt x="142" y="596"/>
                      <a:pt x="102" y="620"/>
                      <a:pt x="90" y="656"/>
                    </a:cubicBezTo>
                    <a:cubicBezTo>
                      <a:pt x="51" y="772"/>
                      <a:pt x="34" y="888"/>
                      <a:pt x="10" y="1008"/>
                    </a:cubicBezTo>
                    <a:cubicBezTo>
                      <a:pt x="28" y="1462"/>
                      <a:pt x="0" y="1277"/>
                      <a:pt x="58" y="1568"/>
                    </a:cubicBezTo>
                    <a:cubicBezTo>
                      <a:pt x="77" y="1664"/>
                      <a:pt x="123" y="1763"/>
                      <a:pt x="154" y="1856"/>
                    </a:cubicBezTo>
                    <a:cubicBezTo>
                      <a:pt x="213" y="2032"/>
                      <a:pt x="271" y="2208"/>
                      <a:pt x="330" y="2384"/>
                    </a:cubicBezTo>
                    <a:cubicBezTo>
                      <a:pt x="343" y="2424"/>
                      <a:pt x="330" y="2469"/>
                      <a:pt x="330" y="2512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33" name="Freeform 49"/>
              <p:cNvSpPr>
                <a:spLocks/>
              </p:cNvSpPr>
              <p:nvPr/>
            </p:nvSpPr>
            <p:spPr bwMode="auto">
              <a:xfrm rot="1969986" flipH="1">
                <a:off x="7504" y="10529"/>
                <a:ext cx="176" cy="1642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11" y="176"/>
                  </a:cxn>
                  <a:cxn ang="0">
                    <a:pos x="3" y="392"/>
                  </a:cxn>
                  <a:cxn ang="0">
                    <a:pos x="27" y="680"/>
                  </a:cxn>
                  <a:cxn ang="0">
                    <a:pos x="83" y="912"/>
                  </a:cxn>
                  <a:cxn ang="0">
                    <a:pos x="107" y="1048"/>
                  </a:cxn>
                </a:cxnLst>
                <a:rect l="0" t="0" r="r" b="b"/>
                <a:pathLst>
                  <a:path w="107" h="1048">
                    <a:moveTo>
                      <a:pt x="35" y="0"/>
                    </a:moveTo>
                    <a:cubicBezTo>
                      <a:pt x="25" y="55"/>
                      <a:pt x="16" y="111"/>
                      <a:pt x="11" y="176"/>
                    </a:cubicBezTo>
                    <a:cubicBezTo>
                      <a:pt x="6" y="241"/>
                      <a:pt x="0" y="308"/>
                      <a:pt x="3" y="392"/>
                    </a:cubicBezTo>
                    <a:cubicBezTo>
                      <a:pt x="6" y="476"/>
                      <a:pt x="14" y="593"/>
                      <a:pt x="27" y="680"/>
                    </a:cubicBezTo>
                    <a:cubicBezTo>
                      <a:pt x="40" y="767"/>
                      <a:pt x="70" y="851"/>
                      <a:pt x="83" y="912"/>
                    </a:cubicBezTo>
                    <a:cubicBezTo>
                      <a:pt x="96" y="973"/>
                      <a:pt x="101" y="1010"/>
                      <a:pt x="107" y="1048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6434" name="Group 50"/>
              <p:cNvGrpSpPr>
                <a:grpSpLocks/>
              </p:cNvGrpSpPr>
              <p:nvPr/>
            </p:nvGrpSpPr>
            <p:grpSpPr bwMode="auto">
              <a:xfrm flipH="1">
                <a:off x="5732" y="7755"/>
                <a:ext cx="1450" cy="2308"/>
                <a:chOff x="4084" y="6075"/>
                <a:chExt cx="1450" cy="2308"/>
              </a:xfrm>
            </p:grpSpPr>
            <p:sp>
              <p:nvSpPr>
                <p:cNvPr id="16435" name="Freeform 51"/>
                <p:cNvSpPr>
                  <a:spLocks/>
                </p:cNvSpPr>
                <p:nvPr/>
              </p:nvSpPr>
              <p:spPr bwMode="auto">
                <a:xfrm rot="17394771">
                  <a:off x="5051" y="6475"/>
                  <a:ext cx="97" cy="32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2" y="336"/>
                    </a:cxn>
                  </a:cxnLst>
                  <a:rect l="0" t="0" r="r" b="b"/>
                  <a:pathLst>
                    <a:path w="112" h="336">
                      <a:moveTo>
                        <a:pt x="0" y="0"/>
                      </a:moveTo>
                      <a:cubicBezTo>
                        <a:pt x="53" y="79"/>
                        <a:pt x="112" y="235"/>
                        <a:pt x="112" y="33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36" name="Freeform 52"/>
                <p:cNvSpPr>
                  <a:spLocks/>
                </p:cNvSpPr>
                <p:nvPr/>
              </p:nvSpPr>
              <p:spPr bwMode="auto">
                <a:xfrm rot="19154886">
                  <a:off x="4833" y="7020"/>
                  <a:ext cx="326" cy="29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6" y="224"/>
                    </a:cxn>
                    <a:cxn ang="0">
                      <a:pos x="288" y="272"/>
                    </a:cxn>
                    <a:cxn ang="0">
                      <a:pos x="336" y="320"/>
                    </a:cxn>
                  </a:cxnLst>
                  <a:rect l="0" t="0" r="r" b="b"/>
                  <a:pathLst>
                    <a:path w="340" h="324">
                      <a:moveTo>
                        <a:pt x="0" y="0"/>
                      </a:moveTo>
                      <a:cubicBezTo>
                        <a:pt x="118" y="79"/>
                        <a:pt x="101" y="172"/>
                        <a:pt x="256" y="224"/>
                      </a:cubicBezTo>
                      <a:cubicBezTo>
                        <a:pt x="267" y="240"/>
                        <a:pt x="274" y="258"/>
                        <a:pt x="288" y="272"/>
                      </a:cubicBezTo>
                      <a:cubicBezTo>
                        <a:pt x="340" y="324"/>
                        <a:pt x="336" y="280"/>
                        <a:pt x="336" y="32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37" name="Freeform 53"/>
                <p:cNvSpPr>
                  <a:spLocks/>
                </p:cNvSpPr>
                <p:nvPr/>
              </p:nvSpPr>
              <p:spPr bwMode="auto">
                <a:xfrm rot="18238499">
                  <a:off x="4883" y="7605"/>
                  <a:ext cx="233" cy="38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224"/>
                    </a:cxn>
                    <a:cxn ang="0">
                      <a:pos x="240" y="368"/>
                    </a:cxn>
                    <a:cxn ang="0">
                      <a:pos x="304" y="496"/>
                    </a:cxn>
                  </a:cxnLst>
                  <a:rect l="0" t="0" r="r" b="b"/>
                  <a:pathLst>
                    <a:path w="304" h="500">
                      <a:moveTo>
                        <a:pt x="0" y="0"/>
                      </a:moveTo>
                      <a:cubicBezTo>
                        <a:pt x="35" y="106"/>
                        <a:pt x="34" y="161"/>
                        <a:pt x="128" y="224"/>
                      </a:cubicBezTo>
                      <a:cubicBezTo>
                        <a:pt x="161" y="274"/>
                        <a:pt x="215" y="313"/>
                        <a:pt x="240" y="368"/>
                      </a:cubicBezTo>
                      <a:cubicBezTo>
                        <a:pt x="299" y="500"/>
                        <a:pt x="238" y="430"/>
                        <a:pt x="304" y="49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38" name="Freeform 54"/>
                <p:cNvSpPr>
                  <a:spLocks/>
                </p:cNvSpPr>
                <p:nvPr/>
              </p:nvSpPr>
              <p:spPr bwMode="auto">
                <a:xfrm rot="2427312" flipH="1">
                  <a:off x="4084" y="6075"/>
                  <a:ext cx="1450" cy="2308"/>
                </a:xfrm>
                <a:custGeom>
                  <a:avLst/>
                  <a:gdLst/>
                  <a:ahLst/>
                  <a:cxnLst>
                    <a:cxn ang="0">
                      <a:pos x="0" y="931"/>
                    </a:cxn>
                    <a:cxn ang="0">
                      <a:pos x="104" y="731"/>
                    </a:cxn>
                    <a:cxn ang="0">
                      <a:pos x="320" y="459"/>
                    </a:cxn>
                    <a:cxn ang="0">
                      <a:pos x="504" y="195"/>
                    </a:cxn>
                    <a:cxn ang="0">
                      <a:pos x="656" y="59"/>
                    </a:cxn>
                    <a:cxn ang="0">
                      <a:pos x="800" y="3"/>
                    </a:cxn>
                    <a:cxn ang="0">
                      <a:pos x="920" y="43"/>
                    </a:cxn>
                    <a:cxn ang="0">
                      <a:pos x="920" y="171"/>
                    </a:cxn>
                    <a:cxn ang="0">
                      <a:pos x="760" y="395"/>
                    </a:cxn>
                    <a:cxn ang="0">
                      <a:pos x="592" y="699"/>
                    </a:cxn>
                    <a:cxn ang="0">
                      <a:pos x="432" y="899"/>
                    </a:cxn>
                    <a:cxn ang="0">
                      <a:pos x="312" y="1059"/>
                    </a:cxn>
                    <a:cxn ang="0">
                      <a:pos x="256" y="1219"/>
                    </a:cxn>
                    <a:cxn ang="0">
                      <a:pos x="224" y="1411"/>
                    </a:cxn>
                    <a:cxn ang="0">
                      <a:pos x="264" y="1507"/>
                    </a:cxn>
                  </a:cxnLst>
                  <a:rect l="0" t="0" r="r" b="b"/>
                  <a:pathLst>
                    <a:path w="947" h="1507">
                      <a:moveTo>
                        <a:pt x="0" y="931"/>
                      </a:moveTo>
                      <a:cubicBezTo>
                        <a:pt x="25" y="870"/>
                        <a:pt x="51" y="810"/>
                        <a:pt x="104" y="731"/>
                      </a:cubicBezTo>
                      <a:cubicBezTo>
                        <a:pt x="157" y="652"/>
                        <a:pt x="253" y="548"/>
                        <a:pt x="320" y="459"/>
                      </a:cubicBezTo>
                      <a:cubicBezTo>
                        <a:pt x="387" y="370"/>
                        <a:pt x="448" y="262"/>
                        <a:pt x="504" y="195"/>
                      </a:cubicBezTo>
                      <a:cubicBezTo>
                        <a:pt x="560" y="128"/>
                        <a:pt x="607" y="91"/>
                        <a:pt x="656" y="59"/>
                      </a:cubicBezTo>
                      <a:cubicBezTo>
                        <a:pt x="705" y="27"/>
                        <a:pt x="756" y="6"/>
                        <a:pt x="800" y="3"/>
                      </a:cubicBezTo>
                      <a:cubicBezTo>
                        <a:pt x="844" y="0"/>
                        <a:pt x="900" y="15"/>
                        <a:pt x="920" y="43"/>
                      </a:cubicBezTo>
                      <a:cubicBezTo>
                        <a:pt x="940" y="71"/>
                        <a:pt x="947" y="112"/>
                        <a:pt x="920" y="171"/>
                      </a:cubicBezTo>
                      <a:cubicBezTo>
                        <a:pt x="893" y="230"/>
                        <a:pt x="815" y="307"/>
                        <a:pt x="760" y="395"/>
                      </a:cubicBezTo>
                      <a:cubicBezTo>
                        <a:pt x="705" y="483"/>
                        <a:pt x="647" y="615"/>
                        <a:pt x="592" y="699"/>
                      </a:cubicBezTo>
                      <a:cubicBezTo>
                        <a:pt x="537" y="783"/>
                        <a:pt x="479" y="839"/>
                        <a:pt x="432" y="899"/>
                      </a:cubicBezTo>
                      <a:cubicBezTo>
                        <a:pt x="385" y="959"/>
                        <a:pt x="341" y="1006"/>
                        <a:pt x="312" y="1059"/>
                      </a:cubicBezTo>
                      <a:cubicBezTo>
                        <a:pt x="283" y="1112"/>
                        <a:pt x="271" y="1161"/>
                        <a:pt x="256" y="1219"/>
                      </a:cubicBezTo>
                      <a:cubicBezTo>
                        <a:pt x="241" y="1277"/>
                        <a:pt x="223" y="1363"/>
                        <a:pt x="224" y="1411"/>
                      </a:cubicBezTo>
                      <a:cubicBezTo>
                        <a:pt x="225" y="1459"/>
                        <a:pt x="244" y="1483"/>
                        <a:pt x="264" y="1507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439" name="Freeform 55"/>
              <p:cNvSpPr>
                <a:spLocks/>
              </p:cNvSpPr>
              <p:nvPr/>
            </p:nvSpPr>
            <p:spPr bwMode="auto">
              <a:xfrm rot="1969986" flipH="1">
                <a:off x="6792" y="10004"/>
                <a:ext cx="1300" cy="954"/>
              </a:xfrm>
              <a:custGeom>
                <a:avLst/>
                <a:gdLst/>
                <a:ahLst/>
                <a:cxnLst>
                  <a:cxn ang="0">
                    <a:pos x="0" y="427"/>
                  </a:cxn>
                  <a:cxn ang="0">
                    <a:pos x="180" y="107"/>
                  </a:cxn>
                  <a:cxn ang="0">
                    <a:pos x="400" y="7"/>
                  </a:cxn>
                  <a:cxn ang="0">
                    <a:pos x="660" y="67"/>
                  </a:cxn>
                  <a:cxn ang="0">
                    <a:pos x="920" y="287"/>
                  </a:cxn>
                  <a:cxn ang="0">
                    <a:pos x="1180" y="507"/>
                  </a:cxn>
                  <a:cxn ang="0">
                    <a:pos x="1240" y="647"/>
                  </a:cxn>
                  <a:cxn ang="0">
                    <a:pos x="1280" y="867"/>
                  </a:cxn>
                  <a:cxn ang="0">
                    <a:pos x="1120" y="947"/>
                  </a:cxn>
                  <a:cxn ang="0">
                    <a:pos x="960" y="907"/>
                  </a:cxn>
                  <a:cxn ang="0">
                    <a:pos x="780" y="787"/>
                  </a:cxn>
                  <a:cxn ang="0">
                    <a:pos x="560" y="647"/>
                  </a:cxn>
                  <a:cxn ang="0">
                    <a:pos x="460" y="567"/>
                  </a:cxn>
                </a:cxnLst>
                <a:rect l="0" t="0" r="r" b="b"/>
                <a:pathLst>
                  <a:path w="1300" h="954">
                    <a:moveTo>
                      <a:pt x="0" y="427"/>
                    </a:moveTo>
                    <a:cubicBezTo>
                      <a:pt x="56" y="302"/>
                      <a:pt x="113" y="177"/>
                      <a:pt x="180" y="107"/>
                    </a:cubicBezTo>
                    <a:cubicBezTo>
                      <a:pt x="247" y="37"/>
                      <a:pt x="320" y="14"/>
                      <a:pt x="400" y="7"/>
                    </a:cubicBezTo>
                    <a:cubicBezTo>
                      <a:pt x="480" y="0"/>
                      <a:pt x="573" y="20"/>
                      <a:pt x="660" y="67"/>
                    </a:cubicBezTo>
                    <a:cubicBezTo>
                      <a:pt x="747" y="114"/>
                      <a:pt x="833" y="214"/>
                      <a:pt x="920" y="287"/>
                    </a:cubicBezTo>
                    <a:cubicBezTo>
                      <a:pt x="1007" y="360"/>
                      <a:pt x="1127" y="447"/>
                      <a:pt x="1180" y="507"/>
                    </a:cubicBezTo>
                    <a:cubicBezTo>
                      <a:pt x="1233" y="567"/>
                      <a:pt x="1223" y="587"/>
                      <a:pt x="1240" y="647"/>
                    </a:cubicBezTo>
                    <a:cubicBezTo>
                      <a:pt x="1257" y="707"/>
                      <a:pt x="1300" y="817"/>
                      <a:pt x="1280" y="867"/>
                    </a:cubicBezTo>
                    <a:cubicBezTo>
                      <a:pt x="1260" y="917"/>
                      <a:pt x="1173" y="940"/>
                      <a:pt x="1120" y="947"/>
                    </a:cubicBezTo>
                    <a:cubicBezTo>
                      <a:pt x="1067" y="954"/>
                      <a:pt x="1017" y="934"/>
                      <a:pt x="960" y="907"/>
                    </a:cubicBezTo>
                    <a:cubicBezTo>
                      <a:pt x="903" y="880"/>
                      <a:pt x="847" y="830"/>
                      <a:pt x="780" y="787"/>
                    </a:cubicBezTo>
                    <a:cubicBezTo>
                      <a:pt x="713" y="744"/>
                      <a:pt x="613" y="684"/>
                      <a:pt x="560" y="647"/>
                    </a:cubicBezTo>
                    <a:cubicBezTo>
                      <a:pt x="507" y="610"/>
                      <a:pt x="483" y="587"/>
                      <a:pt x="460" y="567"/>
                    </a:cubicBez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0" name="Freeform 56"/>
              <p:cNvSpPr>
                <a:spLocks/>
              </p:cNvSpPr>
              <p:nvPr/>
            </p:nvSpPr>
            <p:spPr bwMode="auto">
              <a:xfrm rot="1969986" flipH="1">
                <a:off x="6369" y="9245"/>
                <a:ext cx="1433" cy="1387"/>
              </a:xfrm>
              <a:custGeom>
                <a:avLst/>
                <a:gdLst/>
                <a:ahLst/>
                <a:cxnLst>
                  <a:cxn ang="0">
                    <a:pos x="113" y="547"/>
                  </a:cxn>
                  <a:cxn ang="0">
                    <a:pos x="33" y="407"/>
                  </a:cxn>
                  <a:cxn ang="0">
                    <a:pos x="13" y="207"/>
                  </a:cxn>
                  <a:cxn ang="0">
                    <a:pos x="113" y="67"/>
                  </a:cxn>
                  <a:cxn ang="0">
                    <a:pos x="253" y="7"/>
                  </a:cxn>
                  <a:cxn ang="0">
                    <a:pos x="513" y="107"/>
                  </a:cxn>
                  <a:cxn ang="0">
                    <a:pos x="653" y="227"/>
                  </a:cxn>
                  <a:cxn ang="0">
                    <a:pos x="833" y="487"/>
                  </a:cxn>
                  <a:cxn ang="0">
                    <a:pos x="1013" y="687"/>
                  </a:cxn>
                  <a:cxn ang="0">
                    <a:pos x="1313" y="947"/>
                  </a:cxn>
                  <a:cxn ang="0">
                    <a:pos x="1393" y="1127"/>
                  </a:cxn>
                  <a:cxn ang="0">
                    <a:pos x="1413" y="1307"/>
                  </a:cxn>
                  <a:cxn ang="0">
                    <a:pos x="1273" y="1387"/>
                  </a:cxn>
                  <a:cxn ang="0">
                    <a:pos x="1053" y="1307"/>
                  </a:cxn>
                  <a:cxn ang="0">
                    <a:pos x="913" y="1207"/>
                  </a:cxn>
                  <a:cxn ang="0">
                    <a:pos x="713" y="1027"/>
                  </a:cxn>
                  <a:cxn ang="0">
                    <a:pos x="373" y="727"/>
                  </a:cxn>
                  <a:cxn ang="0">
                    <a:pos x="113" y="547"/>
                  </a:cxn>
                </a:cxnLst>
                <a:rect l="0" t="0" r="r" b="b"/>
                <a:pathLst>
                  <a:path w="1433" h="1387">
                    <a:moveTo>
                      <a:pt x="113" y="547"/>
                    </a:moveTo>
                    <a:cubicBezTo>
                      <a:pt x="56" y="494"/>
                      <a:pt x="50" y="464"/>
                      <a:pt x="33" y="407"/>
                    </a:cubicBezTo>
                    <a:cubicBezTo>
                      <a:pt x="16" y="350"/>
                      <a:pt x="0" y="264"/>
                      <a:pt x="13" y="207"/>
                    </a:cubicBezTo>
                    <a:cubicBezTo>
                      <a:pt x="26" y="150"/>
                      <a:pt x="73" y="100"/>
                      <a:pt x="113" y="67"/>
                    </a:cubicBezTo>
                    <a:cubicBezTo>
                      <a:pt x="153" y="34"/>
                      <a:pt x="186" y="0"/>
                      <a:pt x="253" y="7"/>
                    </a:cubicBezTo>
                    <a:cubicBezTo>
                      <a:pt x="320" y="14"/>
                      <a:pt x="446" y="70"/>
                      <a:pt x="513" y="107"/>
                    </a:cubicBezTo>
                    <a:cubicBezTo>
                      <a:pt x="580" y="144"/>
                      <a:pt x="600" y="164"/>
                      <a:pt x="653" y="227"/>
                    </a:cubicBezTo>
                    <a:cubicBezTo>
                      <a:pt x="706" y="290"/>
                      <a:pt x="773" y="410"/>
                      <a:pt x="833" y="487"/>
                    </a:cubicBezTo>
                    <a:cubicBezTo>
                      <a:pt x="893" y="564"/>
                      <a:pt x="933" y="610"/>
                      <a:pt x="1013" y="687"/>
                    </a:cubicBezTo>
                    <a:cubicBezTo>
                      <a:pt x="1093" y="764"/>
                      <a:pt x="1250" y="874"/>
                      <a:pt x="1313" y="947"/>
                    </a:cubicBezTo>
                    <a:cubicBezTo>
                      <a:pt x="1376" y="1020"/>
                      <a:pt x="1376" y="1067"/>
                      <a:pt x="1393" y="1127"/>
                    </a:cubicBezTo>
                    <a:cubicBezTo>
                      <a:pt x="1410" y="1187"/>
                      <a:pt x="1433" y="1264"/>
                      <a:pt x="1413" y="1307"/>
                    </a:cubicBezTo>
                    <a:cubicBezTo>
                      <a:pt x="1393" y="1350"/>
                      <a:pt x="1333" y="1387"/>
                      <a:pt x="1273" y="1387"/>
                    </a:cubicBezTo>
                    <a:cubicBezTo>
                      <a:pt x="1213" y="1387"/>
                      <a:pt x="1113" y="1337"/>
                      <a:pt x="1053" y="1307"/>
                    </a:cubicBezTo>
                    <a:cubicBezTo>
                      <a:pt x="993" y="1277"/>
                      <a:pt x="970" y="1254"/>
                      <a:pt x="913" y="1207"/>
                    </a:cubicBezTo>
                    <a:cubicBezTo>
                      <a:pt x="856" y="1160"/>
                      <a:pt x="803" y="1107"/>
                      <a:pt x="713" y="1027"/>
                    </a:cubicBezTo>
                    <a:cubicBezTo>
                      <a:pt x="623" y="947"/>
                      <a:pt x="473" y="814"/>
                      <a:pt x="373" y="727"/>
                    </a:cubicBezTo>
                    <a:cubicBezTo>
                      <a:pt x="273" y="640"/>
                      <a:pt x="170" y="600"/>
                      <a:pt x="113" y="54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1" name="Freeform 57"/>
              <p:cNvSpPr>
                <a:spLocks/>
              </p:cNvSpPr>
              <p:nvPr/>
            </p:nvSpPr>
            <p:spPr bwMode="auto">
              <a:xfrm rot="1969986" flipH="1">
                <a:off x="6238" y="9857"/>
                <a:ext cx="453" cy="353"/>
              </a:xfrm>
              <a:custGeom>
                <a:avLst/>
                <a:gdLst/>
                <a:ahLst/>
                <a:cxnLst>
                  <a:cxn ang="0">
                    <a:pos x="453" y="213"/>
                  </a:cxn>
                  <a:cxn ang="0">
                    <a:pos x="353" y="93"/>
                  </a:cxn>
                  <a:cxn ang="0">
                    <a:pos x="173" y="13"/>
                  </a:cxn>
                  <a:cxn ang="0">
                    <a:pos x="13" y="173"/>
                  </a:cxn>
                  <a:cxn ang="0">
                    <a:pos x="93" y="353"/>
                  </a:cxn>
                </a:cxnLst>
                <a:rect l="0" t="0" r="r" b="b"/>
                <a:pathLst>
                  <a:path w="453" h="353">
                    <a:moveTo>
                      <a:pt x="453" y="213"/>
                    </a:moveTo>
                    <a:cubicBezTo>
                      <a:pt x="426" y="169"/>
                      <a:pt x="400" y="126"/>
                      <a:pt x="353" y="93"/>
                    </a:cubicBezTo>
                    <a:cubicBezTo>
                      <a:pt x="306" y="60"/>
                      <a:pt x="230" y="0"/>
                      <a:pt x="173" y="13"/>
                    </a:cubicBezTo>
                    <a:cubicBezTo>
                      <a:pt x="116" y="26"/>
                      <a:pt x="26" y="116"/>
                      <a:pt x="13" y="173"/>
                    </a:cubicBezTo>
                    <a:cubicBezTo>
                      <a:pt x="0" y="230"/>
                      <a:pt x="66" y="316"/>
                      <a:pt x="93" y="353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2" name="Freeform 58"/>
              <p:cNvSpPr>
                <a:spLocks/>
              </p:cNvSpPr>
              <p:nvPr/>
            </p:nvSpPr>
            <p:spPr bwMode="auto">
              <a:xfrm rot="1969986" flipH="1">
                <a:off x="6754" y="10266"/>
                <a:ext cx="393" cy="353"/>
              </a:xfrm>
              <a:custGeom>
                <a:avLst/>
                <a:gdLst/>
                <a:ahLst/>
                <a:cxnLst>
                  <a:cxn ang="0">
                    <a:pos x="453" y="213"/>
                  </a:cxn>
                  <a:cxn ang="0">
                    <a:pos x="353" y="93"/>
                  </a:cxn>
                  <a:cxn ang="0">
                    <a:pos x="173" y="13"/>
                  </a:cxn>
                  <a:cxn ang="0">
                    <a:pos x="13" y="173"/>
                  </a:cxn>
                  <a:cxn ang="0">
                    <a:pos x="93" y="353"/>
                  </a:cxn>
                </a:cxnLst>
                <a:rect l="0" t="0" r="r" b="b"/>
                <a:pathLst>
                  <a:path w="453" h="353">
                    <a:moveTo>
                      <a:pt x="453" y="213"/>
                    </a:moveTo>
                    <a:cubicBezTo>
                      <a:pt x="426" y="169"/>
                      <a:pt x="400" y="126"/>
                      <a:pt x="353" y="93"/>
                    </a:cubicBezTo>
                    <a:cubicBezTo>
                      <a:pt x="306" y="60"/>
                      <a:pt x="230" y="0"/>
                      <a:pt x="173" y="13"/>
                    </a:cubicBezTo>
                    <a:cubicBezTo>
                      <a:pt x="116" y="26"/>
                      <a:pt x="26" y="116"/>
                      <a:pt x="13" y="173"/>
                    </a:cubicBezTo>
                    <a:cubicBezTo>
                      <a:pt x="0" y="230"/>
                      <a:pt x="66" y="316"/>
                      <a:pt x="93" y="353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3" name="Freeform 59"/>
              <p:cNvSpPr>
                <a:spLocks/>
              </p:cNvSpPr>
              <p:nvPr/>
            </p:nvSpPr>
            <p:spPr bwMode="auto">
              <a:xfrm rot="1969986" flipH="1">
                <a:off x="7416" y="10682"/>
                <a:ext cx="380" cy="120"/>
              </a:xfrm>
              <a:custGeom>
                <a:avLst/>
                <a:gdLst/>
                <a:ahLst/>
                <a:cxnLst>
                  <a:cxn ang="0">
                    <a:pos x="380" y="120"/>
                  </a:cxn>
                  <a:cxn ang="0">
                    <a:pos x="120" y="60"/>
                  </a:cxn>
                  <a:cxn ang="0">
                    <a:pos x="0" y="0"/>
                  </a:cxn>
                </a:cxnLst>
                <a:rect l="0" t="0" r="r" b="b"/>
                <a:pathLst>
                  <a:path w="380" h="120">
                    <a:moveTo>
                      <a:pt x="380" y="120"/>
                    </a:moveTo>
                    <a:cubicBezTo>
                      <a:pt x="281" y="100"/>
                      <a:pt x="183" y="80"/>
                      <a:pt x="120" y="60"/>
                    </a:cubicBezTo>
                    <a:cubicBezTo>
                      <a:pt x="57" y="40"/>
                      <a:pt x="28" y="20"/>
                      <a:pt x="0" y="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4" name="Freeform 60"/>
              <p:cNvSpPr>
                <a:spLocks/>
              </p:cNvSpPr>
              <p:nvPr/>
            </p:nvSpPr>
            <p:spPr bwMode="auto">
              <a:xfrm>
                <a:off x="5197" y="9421"/>
                <a:ext cx="1792" cy="2083"/>
              </a:xfrm>
              <a:custGeom>
                <a:avLst/>
                <a:gdLst/>
                <a:ahLst/>
                <a:cxnLst>
                  <a:cxn ang="0">
                    <a:pos x="643" y="931"/>
                  </a:cxn>
                  <a:cxn ang="0">
                    <a:pos x="1091" y="595"/>
                  </a:cxn>
                  <a:cxn ang="0">
                    <a:pos x="1619" y="467"/>
                  </a:cxn>
                  <a:cxn ang="0">
                    <a:pos x="1763" y="291"/>
                  </a:cxn>
                  <a:cxn ang="0">
                    <a:pos x="1779" y="131"/>
                  </a:cxn>
                  <a:cxn ang="0">
                    <a:pos x="1683" y="19"/>
                  </a:cxn>
                  <a:cxn ang="0">
                    <a:pos x="1475" y="19"/>
                  </a:cxn>
                  <a:cxn ang="0">
                    <a:pos x="1011" y="131"/>
                  </a:cxn>
                  <a:cxn ang="0">
                    <a:pos x="659" y="195"/>
                  </a:cxn>
                  <a:cxn ang="0">
                    <a:pos x="451" y="275"/>
                  </a:cxn>
                  <a:cxn ang="0">
                    <a:pos x="195" y="483"/>
                  </a:cxn>
                  <a:cxn ang="0">
                    <a:pos x="67" y="739"/>
                  </a:cxn>
                  <a:cxn ang="0">
                    <a:pos x="3" y="1091"/>
                  </a:cxn>
                  <a:cxn ang="0">
                    <a:pos x="51" y="1443"/>
                  </a:cxn>
                  <a:cxn ang="0">
                    <a:pos x="83" y="1603"/>
                  </a:cxn>
                  <a:cxn ang="0">
                    <a:pos x="179" y="1891"/>
                  </a:cxn>
                  <a:cxn ang="0">
                    <a:pos x="195" y="1987"/>
                  </a:cxn>
                  <a:cxn ang="0">
                    <a:pos x="211" y="2083"/>
                  </a:cxn>
                </a:cxnLst>
                <a:rect l="0" t="0" r="r" b="b"/>
                <a:pathLst>
                  <a:path w="1792" h="2083">
                    <a:moveTo>
                      <a:pt x="643" y="931"/>
                    </a:moveTo>
                    <a:cubicBezTo>
                      <a:pt x="785" y="801"/>
                      <a:pt x="928" y="672"/>
                      <a:pt x="1091" y="595"/>
                    </a:cubicBezTo>
                    <a:cubicBezTo>
                      <a:pt x="1254" y="518"/>
                      <a:pt x="1507" y="518"/>
                      <a:pt x="1619" y="467"/>
                    </a:cubicBezTo>
                    <a:cubicBezTo>
                      <a:pt x="1731" y="416"/>
                      <a:pt x="1736" y="347"/>
                      <a:pt x="1763" y="291"/>
                    </a:cubicBezTo>
                    <a:cubicBezTo>
                      <a:pt x="1790" y="235"/>
                      <a:pt x="1792" y="176"/>
                      <a:pt x="1779" y="131"/>
                    </a:cubicBezTo>
                    <a:cubicBezTo>
                      <a:pt x="1766" y="86"/>
                      <a:pt x="1734" y="38"/>
                      <a:pt x="1683" y="19"/>
                    </a:cubicBezTo>
                    <a:cubicBezTo>
                      <a:pt x="1632" y="0"/>
                      <a:pt x="1587" y="0"/>
                      <a:pt x="1475" y="19"/>
                    </a:cubicBezTo>
                    <a:cubicBezTo>
                      <a:pt x="1363" y="38"/>
                      <a:pt x="1147" y="102"/>
                      <a:pt x="1011" y="131"/>
                    </a:cubicBezTo>
                    <a:cubicBezTo>
                      <a:pt x="875" y="160"/>
                      <a:pt x="752" y="171"/>
                      <a:pt x="659" y="195"/>
                    </a:cubicBezTo>
                    <a:cubicBezTo>
                      <a:pt x="566" y="219"/>
                      <a:pt x="528" y="227"/>
                      <a:pt x="451" y="275"/>
                    </a:cubicBezTo>
                    <a:cubicBezTo>
                      <a:pt x="374" y="323"/>
                      <a:pt x="259" y="406"/>
                      <a:pt x="195" y="483"/>
                    </a:cubicBezTo>
                    <a:cubicBezTo>
                      <a:pt x="131" y="560"/>
                      <a:pt x="99" y="638"/>
                      <a:pt x="67" y="739"/>
                    </a:cubicBezTo>
                    <a:cubicBezTo>
                      <a:pt x="35" y="840"/>
                      <a:pt x="6" y="974"/>
                      <a:pt x="3" y="1091"/>
                    </a:cubicBezTo>
                    <a:cubicBezTo>
                      <a:pt x="0" y="1208"/>
                      <a:pt x="38" y="1358"/>
                      <a:pt x="51" y="1443"/>
                    </a:cubicBezTo>
                    <a:cubicBezTo>
                      <a:pt x="64" y="1528"/>
                      <a:pt x="62" y="1528"/>
                      <a:pt x="83" y="1603"/>
                    </a:cubicBezTo>
                    <a:cubicBezTo>
                      <a:pt x="104" y="1678"/>
                      <a:pt x="160" y="1827"/>
                      <a:pt x="179" y="1891"/>
                    </a:cubicBezTo>
                    <a:cubicBezTo>
                      <a:pt x="198" y="1955"/>
                      <a:pt x="190" y="1955"/>
                      <a:pt x="195" y="1987"/>
                    </a:cubicBezTo>
                    <a:cubicBezTo>
                      <a:pt x="200" y="2019"/>
                      <a:pt x="205" y="2051"/>
                      <a:pt x="211" y="2083"/>
                    </a:cubicBez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5" name="Freeform 61"/>
              <p:cNvSpPr>
                <a:spLocks/>
              </p:cNvSpPr>
              <p:nvPr/>
            </p:nvSpPr>
            <p:spPr bwMode="auto">
              <a:xfrm>
                <a:off x="6411" y="9456"/>
                <a:ext cx="533" cy="419"/>
              </a:xfrm>
              <a:custGeom>
                <a:avLst/>
                <a:gdLst/>
                <a:ahLst/>
                <a:cxnLst>
                  <a:cxn ang="0">
                    <a:pos x="469" y="0"/>
                  </a:cxn>
                  <a:cxn ang="0">
                    <a:pos x="53" y="112"/>
                  </a:cxn>
                  <a:cxn ang="0">
                    <a:pos x="149" y="400"/>
                  </a:cxn>
                  <a:cxn ang="0">
                    <a:pos x="661" y="224"/>
                  </a:cxn>
                </a:cxnLst>
                <a:rect l="0" t="0" r="r" b="b"/>
                <a:pathLst>
                  <a:path w="661" h="419">
                    <a:moveTo>
                      <a:pt x="469" y="0"/>
                    </a:moveTo>
                    <a:cubicBezTo>
                      <a:pt x="287" y="22"/>
                      <a:pt x="106" y="45"/>
                      <a:pt x="53" y="112"/>
                    </a:cubicBezTo>
                    <a:cubicBezTo>
                      <a:pt x="0" y="179"/>
                      <a:pt x="48" y="381"/>
                      <a:pt x="149" y="400"/>
                    </a:cubicBezTo>
                    <a:cubicBezTo>
                      <a:pt x="250" y="419"/>
                      <a:pt x="455" y="321"/>
                      <a:pt x="661" y="224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446" name="Group 62"/>
            <p:cNvGrpSpPr>
              <a:grpSpLocks/>
            </p:cNvGrpSpPr>
            <p:nvPr/>
          </p:nvGrpSpPr>
          <p:grpSpPr bwMode="auto">
            <a:xfrm rot="542119" flipH="1">
              <a:off x="1602" y="5037"/>
              <a:ext cx="1096" cy="1820"/>
              <a:chOff x="5293" y="6278"/>
              <a:chExt cx="2659" cy="4421"/>
            </a:xfrm>
          </p:grpSpPr>
          <p:sp>
            <p:nvSpPr>
              <p:cNvPr id="16447" name="Freeform 63"/>
              <p:cNvSpPr>
                <a:spLocks/>
              </p:cNvSpPr>
              <p:nvPr/>
            </p:nvSpPr>
            <p:spPr bwMode="auto">
              <a:xfrm rot="17755624">
                <a:off x="6632" y="6747"/>
                <a:ext cx="97" cy="3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2" y="336"/>
                  </a:cxn>
                </a:cxnLst>
                <a:rect l="0" t="0" r="r" b="b"/>
                <a:pathLst>
                  <a:path w="112" h="336">
                    <a:moveTo>
                      <a:pt x="0" y="0"/>
                    </a:moveTo>
                    <a:cubicBezTo>
                      <a:pt x="53" y="79"/>
                      <a:pt x="112" y="235"/>
                      <a:pt x="112" y="33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8" name="Freeform 64"/>
              <p:cNvSpPr>
                <a:spLocks/>
              </p:cNvSpPr>
              <p:nvPr/>
            </p:nvSpPr>
            <p:spPr bwMode="auto">
              <a:xfrm rot="19515740">
                <a:off x="6467" y="7322"/>
                <a:ext cx="326" cy="29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6" y="224"/>
                  </a:cxn>
                  <a:cxn ang="0">
                    <a:pos x="288" y="272"/>
                  </a:cxn>
                  <a:cxn ang="0">
                    <a:pos x="336" y="320"/>
                  </a:cxn>
                </a:cxnLst>
                <a:rect l="0" t="0" r="r" b="b"/>
                <a:pathLst>
                  <a:path w="340" h="324">
                    <a:moveTo>
                      <a:pt x="0" y="0"/>
                    </a:moveTo>
                    <a:cubicBezTo>
                      <a:pt x="118" y="79"/>
                      <a:pt x="101" y="172"/>
                      <a:pt x="256" y="224"/>
                    </a:cubicBezTo>
                    <a:cubicBezTo>
                      <a:pt x="267" y="240"/>
                      <a:pt x="274" y="258"/>
                      <a:pt x="288" y="272"/>
                    </a:cubicBezTo>
                    <a:cubicBezTo>
                      <a:pt x="340" y="324"/>
                      <a:pt x="336" y="280"/>
                      <a:pt x="336" y="32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9" name="Freeform 65"/>
              <p:cNvSpPr>
                <a:spLocks/>
              </p:cNvSpPr>
              <p:nvPr/>
            </p:nvSpPr>
            <p:spPr bwMode="auto">
              <a:xfrm rot="18599352">
                <a:off x="6450" y="7903"/>
                <a:ext cx="233" cy="38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224"/>
                  </a:cxn>
                  <a:cxn ang="0">
                    <a:pos x="240" y="368"/>
                  </a:cxn>
                  <a:cxn ang="0">
                    <a:pos x="304" y="496"/>
                  </a:cxn>
                </a:cxnLst>
                <a:rect l="0" t="0" r="r" b="b"/>
                <a:pathLst>
                  <a:path w="304" h="500">
                    <a:moveTo>
                      <a:pt x="0" y="0"/>
                    </a:moveTo>
                    <a:cubicBezTo>
                      <a:pt x="35" y="106"/>
                      <a:pt x="34" y="161"/>
                      <a:pt x="128" y="224"/>
                    </a:cubicBezTo>
                    <a:cubicBezTo>
                      <a:pt x="161" y="274"/>
                      <a:pt x="215" y="313"/>
                      <a:pt x="240" y="368"/>
                    </a:cubicBezTo>
                    <a:cubicBezTo>
                      <a:pt x="299" y="500"/>
                      <a:pt x="238" y="430"/>
                      <a:pt x="304" y="49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0" name="Freeform 66"/>
              <p:cNvSpPr>
                <a:spLocks/>
              </p:cNvSpPr>
              <p:nvPr/>
            </p:nvSpPr>
            <p:spPr bwMode="auto">
              <a:xfrm rot="20332104">
                <a:off x="6461" y="8349"/>
                <a:ext cx="110" cy="15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560"/>
                  </a:cxn>
                  <a:cxn ang="0">
                    <a:pos x="144" y="1008"/>
                  </a:cxn>
                  <a:cxn ang="0">
                    <a:pos x="128" y="1168"/>
                  </a:cxn>
                  <a:cxn ang="0">
                    <a:pos x="96" y="1296"/>
                  </a:cxn>
                  <a:cxn ang="0">
                    <a:pos x="144" y="2000"/>
                  </a:cxn>
                </a:cxnLst>
                <a:rect l="0" t="0" r="r" b="b"/>
                <a:pathLst>
                  <a:path w="144" h="2000">
                    <a:moveTo>
                      <a:pt x="0" y="0"/>
                    </a:moveTo>
                    <a:cubicBezTo>
                      <a:pt x="61" y="183"/>
                      <a:pt x="75" y="369"/>
                      <a:pt x="96" y="560"/>
                    </a:cubicBezTo>
                    <a:cubicBezTo>
                      <a:pt x="113" y="711"/>
                      <a:pt x="133" y="856"/>
                      <a:pt x="144" y="1008"/>
                    </a:cubicBezTo>
                    <a:cubicBezTo>
                      <a:pt x="139" y="1061"/>
                      <a:pt x="137" y="1115"/>
                      <a:pt x="128" y="1168"/>
                    </a:cubicBezTo>
                    <a:cubicBezTo>
                      <a:pt x="121" y="1211"/>
                      <a:pt x="96" y="1296"/>
                      <a:pt x="96" y="1296"/>
                    </a:cubicBezTo>
                    <a:cubicBezTo>
                      <a:pt x="102" y="1538"/>
                      <a:pt x="36" y="1785"/>
                      <a:pt x="144" y="200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1" name="Freeform 67"/>
              <p:cNvSpPr>
                <a:spLocks/>
              </p:cNvSpPr>
              <p:nvPr/>
            </p:nvSpPr>
            <p:spPr bwMode="auto">
              <a:xfrm rot="20332104">
                <a:off x="6975" y="10089"/>
                <a:ext cx="121" cy="485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60" y="135"/>
                  </a:cxn>
                  <a:cxn ang="0">
                    <a:pos x="140" y="407"/>
                  </a:cxn>
                  <a:cxn ang="0">
                    <a:pos x="156" y="631"/>
                  </a:cxn>
                </a:cxnLst>
                <a:rect l="0" t="0" r="r" b="b"/>
                <a:pathLst>
                  <a:path w="156" h="631">
                    <a:moveTo>
                      <a:pt x="12" y="7"/>
                    </a:moveTo>
                    <a:cubicBezTo>
                      <a:pt x="50" y="197"/>
                      <a:pt x="0" y="0"/>
                      <a:pt x="60" y="135"/>
                    </a:cubicBezTo>
                    <a:cubicBezTo>
                      <a:pt x="99" y="222"/>
                      <a:pt x="110" y="318"/>
                      <a:pt x="140" y="407"/>
                    </a:cubicBezTo>
                    <a:cubicBezTo>
                      <a:pt x="145" y="482"/>
                      <a:pt x="156" y="631"/>
                      <a:pt x="156" y="631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2" name="Freeform 68"/>
              <p:cNvSpPr>
                <a:spLocks/>
              </p:cNvSpPr>
              <p:nvPr/>
            </p:nvSpPr>
            <p:spPr bwMode="auto">
              <a:xfrm rot="20104307">
                <a:off x="6885" y="8225"/>
                <a:ext cx="291" cy="1930"/>
              </a:xfrm>
              <a:custGeom>
                <a:avLst/>
                <a:gdLst/>
                <a:ahLst/>
                <a:cxnLst>
                  <a:cxn ang="0">
                    <a:pos x="378" y="0"/>
                  </a:cxn>
                  <a:cxn ang="0">
                    <a:pos x="362" y="48"/>
                  </a:cxn>
                  <a:cxn ang="0">
                    <a:pos x="298" y="144"/>
                  </a:cxn>
                  <a:cxn ang="0">
                    <a:pos x="266" y="272"/>
                  </a:cxn>
                  <a:cxn ang="0">
                    <a:pos x="234" y="320"/>
                  </a:cxn>
                  <a:cxn ang="0">
                    <a:pos x="154" y="560"/>
                  </a:cxn>
                  <a:cxn ang="0">
                    <a:pos x="90" y="656"/>
                  </a:cxn>
                  <a:cxn ang="0">
                    <a:pos x="10" y="1008"/>
                  </a:cxn>
                  <a:cxn ang="0">
                    <a:pos x="58" y="1568"/>
                  </a:cxn>
                  <a:cxn ang="0">
                    <a:pos x="154" y="1856"/>
                  </a:cxn>
                  <a:cxn ang="0">
                    <a:pos x="330" y="2384"/>
                  </a:cxn>
                  <a:cxn ang="0">
                    <a:pos x="330" y="2512"/>
                  </a:cxn>
                </a:cxnLst>
                <a:rect l="0" t="0" r="r" b="b"/>
                <a:pathLst>
                  <a:path w="378" h="2512">
                    <a:moveTo>
                      <a:pt x="378" y="0"/>
                    </a:moveTo>
                    <a:cubicBezTo>
                      <a:pt x="373" y="16"/>
                      <a:pt x="370" y="33"/>
                      <a:pt x="362" y="48"/>
                    </a:cubicBezTo>
                    <a:cubicBezTo>
                      <a:pt x="343" y="82"/>
                      <a:pt x="298" y="144"/>
                      <a:pt x="298" y="144"/>
                    </a:cubicBezTo>
                    <a:cubicBezTo>
                      <a:pt x="292" y="174"/>
                      <a:pt x="282" y="239"/>
                      <a:pt x="266" y="272"/>
                    </a:cubicBezTo>
                    <a:cubicBezTo>
                      <a:pt x="257" y="289"/>
                      <a:pt x="242" y="302"/>
                      <a:pt x="234" y="320"/>
                    </a:cubicBezTo>
                    <a:cubicBezTo>
                      <a:pt x="201" y="395"/>
                      <a:pt x="180" y="482"/>
                      <a:pt x="154" y="560"/>
                    </a:cubicBezTo>
                    <a:cubicBezTo>
                      <a:pt x="142" y="596"/>
                      <a:pt x="102" y="620"/>
                      <a:pt x="90" y="656"/>
                    </a:cubicBezTo>
                    <a:cubicBezTo>
                      <a:pt x="51" y="772"/>
                      <a:pt x="34" y="888"/>
                      <a:pt x="10" y="1008"/>
                    </a:cubicBezTo>
                    <a:cubicBezTo>
                      <a:pt x="28" y="1462"/>
                      <a:pt x="0" y="1277"/>
                      <a:pt x="58" y="1568"/>
                    </a:cubicBezTo>
                    <a:cubicBezTo>
                      <a:pt x="77" y="1664"/>
                      <a:pt x="123" y="1763"/>
                      <a:pt x="154" y="1856"/>
                    </a:cubicBezTo>
                    <a:cubicBezTo>
                      <a:pt x="213" y="2032"/>
                      <a:pt x="271" y="2208"/>
                      <a:pt x="330" y="2384"/>
                    </a:cubicBezTo>
                    <a:cubicBezTo>
                      <a:pt x="343" y="2424"/>
                      <a:pt x="330" y="2469"/>
                      <a:pt x="330" y="2512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3" name="Freeform 69"/>
              <p:cNvSpPr>
                <a:spLocks/>
              </p:cNvSpPr>
              <p:nvPr/>
            </p:nvSpPr>
            <p:spPr bwMode="auto">
              <a:xfrm rot="1161725" flipH="1">
                <a:off x="6342" y="8140"/>
                <a:ext cx="1433" cy="1387"/>
              </a:xfrm>
              <a:custGeom>
                <a:avLst/>
                <a:gdLst/>
                <a:ahLst/>
                <a:cxnLst>
                  <a:cxn ang="0">
                    <a:pos x="113" y="547"/>
                  </a:cxn>
                  <a:cxn ang="0">
                    <a:pos x="33" y="407"/>
                  </a:cxn>
                  <a:cxn ang="0">
                    <a:pos x="13" y="207"/>
                  </a:cxn>
                  <a:cxn ang="0">
                    <a:pos x="113" y="67"/>
                  </a:cxn>
                  <a:cxn ang="0">
                    <a:pos x="253" y="7"/>
                  </a:cxn>
                  <a:cxn ang="0">
                    <a:pos x="513" y="107"/>
                  </a:cxn>
                  <a:cxn ang="0">
                    <a:pos x="653" y="227"/>
                  </a:cxn>
                  <a:cxn ang="0">
                    <a:pos x="833" y="487"/>
                  </a:cxn>
                  <a:cxn ang="0">
                    <a:pos x="1013" y="687"/>
                  </a:cxn>
                  <a:cxn ang="0">
                    <a:pos x="1313" y="947"/>
                  </a:cxn>
                  <a:cxn ang="0">
                    <a:pos x="1393" y="1127"/>
                  </a:cxn>
                  <a:cxn ang="0">
                    <a:pos x="1413" y="1307"/>
                  </a:cxn>
                  <a:cxn ang="0">
                    <a:pos x="1273" y="1387"/>
                  </a:cxn>
                  <a:cxn ang="0">
                    <a:pos x="1053" y="1307"/>
                  </a:cxn>
                  <a:cxn ang="0">
                    <a:pos x="913" y="1207"/>
                  </a:cxn>
                  <a:cxn ang="0">
                    <a:pos x="713" y="1027"/>
                  </a:cxn>
                  <a:cxn ang="0">
                    <a:pos x="373" y="727"/>
                  </a:cxn>
                  <a:cxn ang="0">
                    <a:pos x="113" y="547"/>
                  </a:cxn>
                </a:cxnLst>
                <a:rect l="0" t="0" r="r" b="b"/>
                <a:pathLst>
                  <a:path w="1433" h="1387">
                    <a:moveTo>
                      <a:pt x="113" y="547"/>
                    </a:moveTo>
                    <a:cubicBezTo>
                      <a:pt x="56" y="494"/>
                      <a:pt x="50" y="464"/>
                      <a:pt x="33" y="407"/>
                    </a:cubicBezTo>
                    <a:cubicBezTo>
                      <a:pt x="16" y="350"/>
                      <a:pt x="0" y="264"/>
                      <a:pt x="13" y="207"/>
                    </a:cubicBezTo>
                    <a:cubicBezTo>
                      <a:pt x="26" y="150"/>
                      <a:pt x="73" y="100"/>
                      <a:pt x="113" y="67"/>
                    </a:cubicBezTo>
                    <a:cubicBezTo>
                      <a:pt x="153" y="34"/>
                      <a:pt x="186" y="0"/>
                      <a:pt x="253" y="7"/>
                    </a:cubicBezTo>
                    <a:cubicBezTo>
                      <a:pt x="320" y="14"/>
                      <a:pt x="446" y="70"/>
                      <a:pt x="513" y="107"/>
                    </a:cubicBezTo>
                    <a:cubicBezTo>
                      <a:pt x="580" y="144"/>
                      <a:pt x="600" y="164"/>
                      <a:pt x="653" y="227"/>
                    </a:cubicBezTo>
                    <a:cubicBezTo>
                      <a:pt x="706" y="290"/>
                      <a:pt x="773" y="410"/>
                      <a:pt x="833" y="487"/>
                    </a:cubicBezTo>
                    <a:cubicBezTo>
                      <a:pt x="893" y="564"/>
                      <a:pt x="933" y="610"/>
                      <a:pt x="1013" y="687"/>
                    </a:cubicBezTo>
                    <a:cubicBezTo>
                      <a:pt x="1093" y="764"/>
                      <a:pt x="1250" y="874"/>
                      <a:pt x="1313" y="947"/>
                    </a:cubicBezTo>
                    <a:cubicBezTo>
                      <a:pt x="1376" y="1020"/>
                      <a:pt x="1376" y="1067"/>
                      <a:pt x="1393" y="1127"/>
                    </a:cubicBezTo>
                    <a:cubicBezTo>
                      <a:pt x="1410" y="1187"/>
                      <a:pt x="1433" y="1264"/>
                      <a:pt x="1413" y="1307"/>
                    </a:cubicBezTo>
                    <a:cubicBezTo>
                      <a:pt x="1393" y="1350"/>
                      <a:pt x="1333" y="1387"/>
                      <a:pt x="1273" y="1387"/>
                    </a:cubicBezTo>
                    <a:cubicBezTo>
                      <a:pt x="1213" y="1387"/>
                      <a:pt x="1113" y="1337"/>
                      <a:pt x="1053" y="1307"/>
                    </a:cubicBezTo>
                    <a:cubicBezTo>
                      <a:pt x="993" y="1277"/>
                      <a:pt x="970" y="1254"/>
                      <a:pt x="913" y="1207"/>
                    </a:cubicBezTo>
                    <a:cubicBezTo>
                      <a:pt x="856" y="1160"/>
                      <a:pt x="803" y="1107"/>
                      <a:pt x="713" y="1027"/>
                    </a:cubicBezTo>
                    <a:cubicBezTo>
                      <a:pt x="623" y="947"/>
                      <a:pt x="473" y="814"/>
                      <a:pt x="373" y="727"/>
                    </a:cubicBezTo>
                    <a:cubicBezTo>
                      <a:pt x="273" y="640"/>
                      <a:pt x="170" y="600"/>
                      <a:pt x="113" y="54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4" name="Freeform 70"/>
              <p:cNvSpPr>
                <a:spLocks/>
              </p:cNvSpPr>
              <p:nvPr/>
            </p:nvSpPr>
            <p:spPr bwMode="auto">
              <a:xfrm rot="2330838" flipH="1">
                <a:off x="6293" y="8904"/>
                <a:ext cx="393" cy="353"/>
              </a:xfrm>
              <a:custGeom>
                <a:avLst/>
                <a:gdLst/>
                <a:ahLst/>
                <a:cxnLst>
                  <a:cxn ang="0">
                    <a:pos x="453" y="213"/>
                  </a:cxn>
                  <a:cxn ang="0">
                    <a:pos x="353" y="93"/>
                  </a:cxn>
                  <a:cxn ang="0">
                    <a:pos x="173" y="13"/>
                  </a:cxn>
                  <a:cxn ang="0">
                    <a:pos x="13" y="173"/>
                  </a:cxn>
                  <a:cxn ang="0">
                    <a:pos x="93" y="353"/>
                  </a:cxn>
                </a:cxnLst>
                <a:rect l="0" t="0" r="r" b="b"/>
                <a:pathLst>
                  <a:path w="453" h="353">
                    <a:moveTo>
                      <a:pt x="453" y="213"/>
                    </a:moveTo>
                    <a:cubicBezTo>
                      <a:pt x="426" y="169"/>
                      <a:pt x="400" y="126"/>
                      <a:pt x="353" y="93"/>
                    </a:cubicBezTo>
                    <a:cubicBezTo>
                      <a:pt x="306" y="60"/>
                      <a:pt x="230" y="0"/>
                      <a:pt x="173" y="13"/>
                    </a:cubicBezTo>
                    <a:cubicBezTo>
                      <a:pt x="116" y="26"/>
                      <a:pt x="26" y="116"/>
                      <a:pt x="13" y="173"/>
                    </a:cubicBezTo>
                    <a:cubicBezTo>
                      <a:pt x="0" y="230"/>
                      <a:pt x="66" y="316"/>
                      <a:pt x="93" y="353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5" name="Freeform 71"/>
              <p:cNvSpPr>
                <a:spLocks/>
              </p:cNvSpPr>
              <p:nvPr/>
            </p:nvSpPr>
            <p:spPr bwMode="auto">
              <a:xfrm rot="797486" flipH="1">
                <a:off x="6266" y="7663"/>
                <a:ext cx="1327" cy="1338"/>
              </a:xfrm>
              <a:custGeom>
                <a:avLst/>
                <a:gdLst/>
                <a:ahLst/>
                <a:cxnLst>
                  <a:cxn ang="0">
                    <a:pos x="113" y="547"/>
                  </a:cxn>
                  <a:cxn ang="0">
                    <a:pos x="33" y="407"/>
                  </a:cxn>
                  <a:cxn ang="0">
                    <a:pos x="13" y="207"/>
                  </a:cxn>
                  <a:cxn ang="0">
                    <a:pos x="113" y="67"/>
                  </a:cxn>
                  <a:cxn ang="0">
                    <a:pos x="253" y="7"/>
                  </a:cxn>
                  <a:cxn ang="0">
                    <a:pos x="513" y="107"/>
                  </a:cxn>
                  <a:cxn ang="0">
                    <a:pos x="653" y="227"/>
                  </a:cxn>
                  <a:cxn ang="0">
                    <a:pos x="833" y="487"/>
                  </a:cxn>
                  <a:cxn ang="0">
                    <a:pos x="1013" y="687"/>
                  </a:cxn>
                  <a:cxn ang="0">
                    <a:pos x="1313" y="947"/>
                  </a:cxn>
                  <a:cxn ang="0">
                    <a:pos x="1393" y="1127"/>
                  </a:cxn>
                  <a:cxn ang="0">
                    <a:pos x="1413" y="1307"/>
                  </a:cxn>
                  <a:cxn ang="0">
                    <a:pos x="1273" y="1387"/>
                  </a:cxn>
                  <a:cxn ang="0">
                    <a:pos x="1053" y="1307"/>
                  </a:cxn>
                  <a:cxn ang="0">
                    <a:pos x="913" y="1207"/>
                  </a:cxn>
                  <a:cxn ang="0">
                    <a:pos x="713" y="1027"/>
                  </a:cxn>
                  <a:cxn ang="0">
                    <a:pos x="373" y="727"/>
                  </a:cxn>
                  <a:cxn ang="0">
                    <a:pos x="113" y="547"/>
                  </a:cxn>
                </a:cxnLst>
                <a:rect l="0" t="0" r="r" b="b"/>
                <a:pathLst>
                  <a:path w="1433" h="1387">
                    <a:moveTo>
                      <a:pt x="113" y="547"/>
                    </a:moveTo>
                    <a:cubicBezTo>
                      <a:pt x="56" y="494"/>
                      <a:pt x="50" y="464"/>
                      <a:pt x="33" y="407"/>
                    </a:cubicBezTo>
                    <a:cubicBezTo>
                      <a:pt x="16" y="350"/>
                      <a:pt x="0" y="264"/>
                      <a:pt x="13" y="207"/>
                    </a:cubicBezTo>
                    <a:cubicBezTo>
                      <a:pt x="26" y="150"/>
                      <a:pt x="73" y="100"/>
                      <a:pt x="113" y="67"/>
                    </a:cubicBezTo>
                    <a:cubicBezTo>
                      <a:pt x="153" y="34"/>
                      <a:pt x="186" y="0"/>
                      <a:pt x="253" y="7"/>
                    </a:cubicBezTo>
                    <a:cubicBezTo>
                      <a:pt x="320" y="14"/>
                      <a:pt x="446" y="70"/>
                      <a:pt x="513" y="107"/>
                    </a:cubicBezTo>
                    <a:cubicBezTo>
                      <a:pt x="580" y="144"/>
                      <a:pt x="600" y="164"/>
                      <a:pt x="653" y="227"/>
                    </a:cubicBezTo>
                    <a:cubicBezTo>
                      <a:pt x="706" y="290"/>
                      <a:pt x="773" y="410"/>
                      <a:pt x="833" y="487"/>
                    </a:cubicBezTo>
                    <a:cubicBezTo>
                      <a:pt x="893" y="564"/>
                      <a:pt x="933" y="610"/>
                      <a:pt x="1013" y="687"/>
                    </a:cubicBezTo>
                    <a:cubicBezTo>
                      <a:pt x="1093" y="764"/>
                      <a:pt x="1250" y="874"/>
                      <a:pt x="1313" y="947"/>
                    </a:cubicBezTo>
                    <a:cubicBezTo>
                      <a:pt x="1376" y="1020"/>
                      <a:pt x="1376" y="1067"/>
                      <a:pt x="1393" y="1127"/>
                    </a:cubicBezTo>
                    <a:cubicBezTo>
                      <a:pt x="1410" y="1187"/>
                      <a:pt x="1433" y="1264"/>
                      <a:pt x="1413" y="1307"/>
                    </a:cubicBezTo>
                    <a:cubicBezTo>
                      <a:pt x="1393" y="1350"/>
                      <a:pt x="1333" y="1387"/>
                      <a:pt x="1273" y="1387"/>
                    </a:cubicBezTo>
                    <a:cubicBezTo>
                      <a:pt x="1213" y="1387"/>
                      <a:pt x="1113" y="1337"/>
                      <a:pt x="1053" y="1307"/>
                    </a:cubicBezTo>
                    <a:cubicBezTo>
                      <a:pt x="993" y="1277"/>
                      <a:pt x="970" y="1254"/>
                      <a:pt x="913" y="1207"/>
                    </a:cubicBezTo>
                    <a:cubicBezTo>
                      <a:pt x="856" y="1160"/>
                      <a:pt x="803" y="1107"/>
                      <a:pt x="713" y="1027"/>
                    </a:cubicBezTo>
                    <a:cubicBezTo>
                      <a:pt x="623" y="947"/>
                      <a:pt x="473" y="814"/>
                      <a:pt x="373" y="727"/>
                    </a:cubicBezTo>
                    <a:cubicBezTo>
                      <a:pt x="273" y="640"/>
                      <a:pt x="170" y="600"/>
                      <a:pt x="113" y="54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6" name="Freeform 72"/>
              <p:cNvSpPr>
                <a:spLocks/>
              </p:cNvSpPr>
              <p:nvPr/>
            </p:nvSpPr>
            <p:spPr bwMode="auto">
              <a:xfrm rot="2330838" flipH="1">
                <a:off x="6238" y="8460"/>
                <a:ext cx="393" cy="353"/>
              </a:xfrm>
              <a:custGeom>
                <a:avLst/>
                <a:gdLst/>
                <a:ahLst/>
                <a:cxnLst>
                  <a:cxn ang="0">
                    <a:pos x="453" y="213"/>
                  </a:cxn>
                  <a:cxn ang="0">
                    <a:pos x="353" y="93"/>
                  </a:cxn>
                  <a:cxn ang="0">
                    <a:pos x="173" y="13"/>
                  </a:cxn>
                  <a:cxn ang="0">
                    <a:pos x="13" y="173"/>
                  </a:cxn>
                  <a:cxn ang="0">
                    <a:pos x="93" y="353"/>
                  </a:cxn>
                </a:cxnLst>
                <a:rect l="0" t="0" r="r" b="b"/>
                <a:pathLst>
                  <a:path w="453" h="353">
                    <a:moveTo>
                      <a:pt x="453" y="213"/>
                    </a:moveTo>
                    <a:cubicBezTo>
                      <a:pt x="426" y="169"/>
                      <a:pt x="400" y="126"/>
                      <a:pt x="353" y="93"/>
                    </a:cubicBezTo>
                    <a:cubicBezTo>
                      <a:pt x="306" y="60"/>
                      <a:pt x="230" y="0"/>
                      <a:pt x="173" y="13"/>
                    </a:cubicBezTo>
                    <a:cubicBezTo>
                      <a:pt x="116" y="26"/>
                      <a:pt x="26" y="116"/>
                      <a:pt x="13" y="173"/>
                    </a:cubicBezTo>
                    <a:cubicBezTo>
                      <a:pt x="0" y="230"/>
                      <a:pt x="66" y="316"/>
                      <a:pt x="93" y="353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7" name="Freeform 73"/>
              <p:cNvSpPr>
                <a:spLocks/>
              </p:cNvSpPr>
              <p:nvPr/>
            </p:nvSpPr>
            <p:spPr bwMode="auto">
              <a:xfrm rot="1167104" flipH="1">
                <a:off x="7508" y="8955"/>
                <a:ext cx="367" cy="1550"/>
              </a:xfrm>
              <a:custGeom>
                <a:avLst/>
                <a:gdLst/>
                <a:ahLst/>
                <a:cxnLst>
                  <a:cxn ang="0">
                    <a:pos x="367" y="10"/>
                  </a:cxn>
                  <a:cxn ang="0">
                    <a:pos x="167" y="30"/>
                  </a:cxn>
                  <a:cxn ang="0">
                    <a:pos x="87" y="190"/>
                  </a:cxn>
                  <a:cxn ang="0">
                    <a:pos x="7" y="470"/>
                  </a:cxn>
                  <a:cxn ang="0">
                    <a:pos x="47" y="870"/>
                  </a:cxn>
                  <a:cxn ang="0">
                    <a:pos x="87" y="1110"/>
                  </a:cxn>
                  <a:cxn ang="0">
                    <a:pos x="127" y="1250"/>
                  </a:cxn>
                  <a:cxn ang="0">
                    <a:pos x="247" y="1550"/>
                  </a:cxn>
                </a:cxnLst>
                <a:rect l="0" t="0" r="r" b="b"/>
                <a:pathLst>
                  <a:path w="367" h="1550">
                    <a:moveTo>
                      <a:pt x="367" y="10"/>
                    </a:moveTo>
                    <a:cubicBezTo>
                      <a:pt x="290" y="5"/>
                      <a:pt x="214" y="0"/>
                      <a:pt x="167" y="30"/>
                    </a:cubicBezTo>
                    <a:cubicBezTo>
                      <a:pt x="120" y="60"/>
                      <a:pt x="114" y="117"/>
                      <a:pt x="87" y="190"/>
                    </a:cubicBezTo>
                    <a:cubicBezTo>
                      <a:pt x="60" y="263"/>
                      <a:pt x="14" y="357"/>
                      <a:pt x="7" y="470"/>
                    </a:cubicBezTo>
                    <a:cubicBezTo>
                      <a:pt x="0" y="583"/>
                      <a:pt x="34" y="763"/>
                      <a:pt x="47" y="870"/>
                    </a:cubicBezTo>
                    <a:cubicBezTo>
                      <a:pt x="60" y="977"/>
                      <a:pt x="74" y="1047"/>
                      <a:pt x="87" y="1110"/>
                    </a:cubicBezTo>
                    <a:cubicBezTo>
                      <a:pt x="100" y="1173"/>
                      <a:pt x="100" y="1177"/>
                      <a:pt x="127" y="1250"/>
                    </a:cubicBezTo>
                    <a:cubicBezTo>
                      <a:pt x="154" y="1323"/>
                      <a:pt x="200" y="1436"/>
                      <a:pt x="247" y="155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8" name="Freeform 74"/>
              <p:cNvSpPr>
                <a:spLocks/>
              </p:cNvSpPr>
              <p:nvPr/>
            </p:nvSpPr>
            <p:spPr bwMode="auto">
              <a:xfrm rot="1167104" flipH="1">
                <a:off x="6653" y="8756"/>
                <a:ext cx="1197" cy="1943"/>
              </a:xfrm>
              <a:custGeom>
                <a:avLst/>
                <a:gdLst/>
                <a:ahLst/>
                <a:cxnLst>
                  <a:cxn ang="0">
                    <a:pos x="407" y="623"/>
                  </a:cxn>
                  <a:cxn ang="0">
                    <a:pos x="667" y="783"/>
                  </a:cxn>
                  <a:cxn ang="0">
                    <a:pos x="867" y="923"/>
                  </a:cxn>
                  <a:cxn ang="0">
                    <a:pos x="1147" y="883"/>
                  </a:cxn>
                  <a:cxn ang="0">
                    <a:pos x="1167" y="723"/>
                  </a:cxn>
                  <a:cxn ang="0">
                    <a:pos x="1087" y="583"/>
                  </a:cxn>
                  <a:cxn ang="0">
                    <a:pos x="787" y="243"/>
                  </a:cxn>
                  <a:cxn ang="0">
                    <a:pos x="527" y="63"/>
                  </a:cxn>
                  <a:cxn ang="0">
                    <a:pos x="347" y="43"/>
                  </a:cxn>
                  <a:cxn ang="0">
                    <a:pos x="187" y="43"/>
                  </a:cxn>
                  <a:cxn ang="0">
                    <a:pos x="47" y="303"/>
                  </a:cxn>
                  <a:cxn ang="0">
                    <a:pos x="7" y="703"/>
                  </a:cxn>
                  <a:cxn ang="0">
                    <a:pos x="87" y="1123"/>
                  </a:cxn>
                  <a:cxn ang="0">
                    <a:pos x="167" y="1423"/>
                  </a:cxn>
                  <a:cxn ang="0">
                    <a:pos x="287" y="1683"/>
                  </a:cxn>
                  <a:cxn ang="0">
                    <a:pos x="487" y="1943"/>
                  </a:cxn>
                </a:cxnLst>
                <a:rect l="0" t="0" r="r" b="b"/>
                <a:pathLst>
                  <a:path w="1197" h="1943">
                    <a:moveTo>
                      <a:pt x="407" y="623"/>
                    </a:moveTo>
                    <a:cubicBezTo>
                      <a:pt x="498" y="678"/>
                      <a:pt x="590" y="733"/>
                      <a:pt x="667" y="783"/>
                    </a:cubicBezTo>
                    <a:cubicBezTo>
                      <a:pt x="744" y="833"/>
                      <a:pt x="787" y="906"/>
                      <a:pt x="867" y="923"/>
                    </a:cubicBezTo>
                    <a:cubicBezTo>
                      <a:pt x="947" y="940"/>
                      <a:pt x="1097" y="916"/>
                      <a:pt x="1147" y="883"/>
                    </a:cubicBezTo>
                    <a:cubicBezTo>
                      <a:pt x="1197" y="850"/>
                      <a:pt x="1177" y="773"/>
                      <a:pt x="1167" y="723"/>
                    </a:cubicBezTo>
                    <a:cubicBezTo>
                      <a:pt x="1157" y="673"/>
                      <a:pt x="1150" y="663"/>
                      <a:pt x="1087" y="583"/>
                    </a:cubicBezTo>
                    <a:cubicBezTo>
                      <a:pt x="1024" y="503"/>
                      <a:pt x="880" y="330"/>
                      <a:pt x="787" y="243"/>
                    </a:cubicBezTo>
                    <a:cubicBezTo>
                      <a:pt x="694" y="156"/>
                      <a:pt x="600" y="96"/>
                      <a:pt x="527" y="63"/>
                    </a:cubicBezTo>
                    <a:cubicBezTo>
                      <a:pt x="454" y="30"/>
                      <a:pt x="404" y="46"/>
                      <a:pt x="347" y="43"/>
                    </a:cubicBezTo>
                    <a:cubicBezTo>
                      <a:pt x="290" y="40"/>
                      <a:pt x="237" y="0"/>
                      <a:pt x="187" y="43"/>
                    </a:cubicBezTo>
                    <a:cubicBezTo>
                      <a:pt x="137" y="86"/>
                      <a:pt x="77" y="193"/>
                      <a:pt x="47" y="303"/>
                    </a:cubicBezTo>
                    <a:cubicBezTo>
                      <a:pt x="17" y="413"/>
                      <a:pt x="0" y="566"/>
                      <a:pt x="7" y="703"/>
                    </a:cubicBezTo>
                    <a:cubicBezTo>
                      <a:pt x="14" y="840"/>
                      <a:pt x="60" y="1003"/>
                      <a:pt x="87" y="1123"/>
                    </a:cubicBezTo>
                    <a:cubicBezTo>
                      <a:pt x="114" y="1243"/>
                      <a:pt x="134" y="1330"/>
                      <a:pt x="167" y="1423"/>
                    </a:cubicBezTo>
                    <a:cubicBezTo>
                      <a:pt x="200" y="1516"/>
                      <a:pt x="234" y="1596"/>
                      <a:pt x="287" y="1683"/>
                    </a:cubicBezTo>
                    <a:cubicBezTo>
                      <a:pt x="340" y="1770"/>
                      <a:pt x="447" y="1883"/>
                      <a:pt x="487" y="1943"/>
                    </a:cubicBez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9" name="Freeform 75"/>
              <p:cNvSpPr>
                <a:spLocks/>
              </p:cNvSpPr>
              <p:nvPr/>
            </p:nvSpPr>
            <p:spPr bwMode="auto">
              <a:xfrm rot="1167104" flipH="1">
                <a:off x="6824" y="9189"/>
                <a:ext cx="360" cy="387"/>
              </a:xfrm>
              <a:custGeom>
                <a:avLst/>
                <a:gdLst/>
                <a:ahLst/>
                <a:cxnLst>
                  <a:cxn ang="0">
                    <a:pos x="400" y="187"/>
                  </a:cxn>
                  <a:cxn ang="0">
                    <a:pos x="280" y="27"/>
                  </a:cxn>
                  <a:cxn ang="0">
                    <a:pos x="140" y="27"/>
                  </a:cxn>
                  <a:cxn ang="0">
                    <a:pos x="20" y="147"/>
                  </a:cxn>
                  <a:cxn ang="0">
                    <a:pos x="20" y="267"/>
                  </a:cxn>
                  <a:cxn ang="0">
                    <a:pos x="120" y="407"/>
                  </a:cxn>
                </a:cxnLst>
                <a:rect l="0" t="0" r="r" b="b"/>
                <a:pathLst>
                  <a:path w="400" h="407">
                    <a:moveTo>
                      <a:pt x="400" y="187"/>
                    </a:moveTo>
                    <a:cubicBezTo>
                      <a:pt x="361" y="120"/>
                      <a:pt x="323" y="54"/>
                      <a:pt x="280" y="27"/>
                    </a:cubicBezTo>
                    <a:cubicBezTo>
                      <a:pt x="237" y="0"/>
                      <a:pt x="183" y="7"/>
                      <a:pt x="140" y="27"/>
                    </a:cubicBezTo>
                    <a:cubicBezTo>
                      <a:pt x="97" y="47"/>
                      <a:pt x="40" y="107"/>
                      <a:pt x="20" y="147"/>
                    </a:cubicBezTo>
                    <a:cubicBezTo>
                      <a:pt x="0" y="187"/>
                      <a:pt x="3" y="224"/>
                      <a:pt x="20" y="267"/>
                    </a:cubicBezTo>
                    <a:cubicBezTo>
                      <a:pt x="37" y="310"/>
                      <a:pt x="78" y="358"/>
                      <a:pt x="120" y="407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0" name="Freeform 76"/>
              <p:cNvSpPr>
                <a:spLocks/>
              </p:cNvSpPr>
              <p:nvPr/>
            </p:nvSpPr>
            <p:spPr bwMode="auto">
              <a:xfrm rot="1167104" flipH="1">
                <a:off x="6172" y="6278"/>
                <a:ext cx="867" cy="2500"/>
              </a:xfrm>
              <a:custGeom>
                <a:avLst/>
                <a:gdLst/>
                <a:ahLst/>
                <a:cxnLst>
                  <a:cxn ang="0">
                    <a:pos x="700" y="2500"/>
                  </a:cxn>
                  <a:cxn ang="0">
                    <a:pos x="600" y="2180"/>
                  </a:cxn>
                  <a:cxn ang="0">
                    <a:pos x="520" y="1720"/>
                  </a:cxn>
                  <a:cxn ang="0">
                    <a:pos x="680" y="1140"/>
                  </a:cxn>
                  <a:cxn ang="0">
                    <a:pos x="840" y="520"/>
                  </a:cxn>
                  <a:cxn ang="0">
                    <a:pos x="840" y="280"/>
                  </a:cxn>
                  <a:cxn ang="0">
                    <a:pos x="740" y="40"/>
                  </a:cxn>
                  <a:cxn ang="0">
                    <a:pos x="580" y="40"/>
                  </a:cxn>
                  <a:cxn ang="0">
                    <a:pos x="440" y="140"/>
                  </a:cxn>
                  <a:cxn ang="0">
                    <a:pos x="280" y="440"/>
                  </a:cxn>
                  <a:cxn ang="0">
                    <a:pos x="240" y="700"/>
                  </a:cxn>
                  <a:cxn ang="0">
                    <a:pos x="120" y="1200"/>
                  </a:cxn>
                  <a:cxn ang="0">
                    <a:pos x="0" y="1700"/>
                  </a:cxn>
                </a:cxnLst>
                <a:rect l="0" t="0" r="r" b="b"/>
                <a:pathLst>
                  <a:path w="867" h="2500">
                    <a:moveTo>
                      <a:pt x="700" y="2500"/>
                    </a:moveTo>
                    <a:cubicBezTo>
                      <a:pt x="665" y="2405"/>
                      <a:pt x="630" y="2310"/>
                      <a:pt x="600" y="2180"/>
                    </a:cubicBezTo>
                    <a:cubicBezTo>
                      <a:pt x="570" y="2050"/>
                      <a:pt x="507" y="1893"/>
                      <a:pt x="520" y="1720"/>
                    </a:cubicBezTo>
                    <a:cubicBezTo>
                      <a:pt x="533" y="1547"/>
                      <a:pt x="627" y="1340"/>
                      <a:pt x="680" y="1140"/>
                    </a:cubicBezTo>
                    <a:cubicBezTo>
                      <a:pt x="733" y="940"/>
                      <a:pt x="813" y="663"/>
                      <a:pt x="840" y="520"/>
                    </a:cubicBezTo>
                    <a:cubicBezTo>
                      <a:pt x="867" y="377"/>
                      <a:pt x="857" y="360"/>
                      <a:pt x="840" y="280"/>
                    </a:cubicBezTo>
                    <a:cubicBezTo>
                      <a:pt x="823" y="200"/>
                      <a:pt x="783" y="80"/>
                      <a:pt x="740" y="40"/>
                    </a:cubicBezTo>
                    <a:cubicBezTo>
                      <a:pt x="697" y="0"/>
                      <a:pt x="630" y="23"/>
                      <a:pt x="580" y="40"/>
                    </a:cubicBezTo>
                    <a:cubicBezTo>
                      <a:pt x="530" y="57"/>
                      <a:pt x="490" y="73"/>
                      <a:pt x="440" y="140"/>
                    </a:cubicBezTo>
                    <a:cubicBezTo>
                      <a:pt x="390" y="207"/>
                      <a:pt x="313" y="347"/>
                      <a:pt x="280" y="440"/>
                    </a:cubicBezTo>
                    <a:cubicBezTo>
                      <a:pt x="247" y="533"/>
                      <a:pt x="267" y="574"/>
                      <a:pt x="240" y="700"/>
                    </a:cubicBezTo>
                    <a:cubicBezTo>
                      <a:pt x="213" y="826"/>
                      <a:pt x="160" y="1033"/>
                      <a:pt x="120" y="1200"/>
                    </a:cubicBezTo>
                    <a:cubicBezTo>
                      <a:pt x="80" y="1367"/>
                      <a:pt x="40" y="1533"/>
                      <a:pt x="0" y="170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1" name="Freeform 77"/>
              <p:cNvSpPr>
                <a:spLocks/>
              </p:cNvSpPr>
              <p:nvPr/>
            </p:nvSpPr>
            <p:spPr bwMode="auto">
              <a:xfrm rot="1167104" flipH="1">
                <a:off x="6865" y="8221"/>
                <a:ext cx="200" cy="140"/>
              </a:xfrm>
              <a:custGeom>
                <a:avLst/>
                <a:gdLst/>
                <a:ahLst/>
                <a:cxnLst>
                  <a:cxn ang="0">
                    <a:pos x="200" y="0"/>
                  </a:cxn>
                  <a:cxn ang="0">
                    <a:pos x="0" y="140"/>
                  </a:cxn>
                </a:cxnLst>
                <a:rect l="0" t="0" r="r" b="b"/>
                <a:pathLst>
                  <a:path w="200" h="140">
                    <a:moveTo>
                      <a:pt x="200" y="0"/>
                    </a:moveTo>
                    <a:cubicBezTo>
                      <a:pt x="200" y="0"/>
                      <a:pt x="100" y="70"/>
                      <a:pt x="0" y="14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2" name="Freeform 78"/>
              <p:cNvSpPr>
                <a:spLocks/>
              </p:cNvSpPr>
              <p:nvPr/>
            </p:nvSpPr>
            <p:spPr bwMode="auto">
              <a:xfrm rot="1167104" flipH="1">
                <a:off x="6965" y="8299"/>
                <a:ext cx="200" cy="140"/>
              </a:xfrm>
              <a:custGeom>
                <a:avLst/>
                <a:gdLst/>
                <a:ahLst/>
                <a:cxnLst>
                  <a:cxn ang="0">
                    <a:pos x="200" y="0"/>
                  </a:cxn>
                  <a:cxn ang="0">
                    <a:pos x="0" y="140"/>
                  </a:cxn>
                </a:cxnLst>
                <a:rect l="0" t="0" r="r" b="b"/>
                <a:pathLst>
                  <a:path w="200" h="140">
                    <a:moveTo>
                      <a:pt x="200" y="0"/>
                    </a:moveTo>
                    <a:cubicBezTo>
                      <a:pt x="200" y="0"/>
                      <a:pt x="100" y="70"/>
                      <a:pt x="0" y="14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3" name="Freeform 79"/>
              <p:cNvSpPr>
                <a:spLocks/>
              </p:cNvSpPr>
              <p:nvPr/>
            </p:nvSpPr>
            <p:spPr bwMode="auto">
              <a:xfrm rot="1167104" flipH="1">
                <a:off x="7437" y="7855"/>
                <a:ext cx="220" cy="160"/>
              </a:xfrm>
              <a:custGeom>
                <a:avLst/>
                <a:gdLst/>
                <a:ahLst/>
                <a:cxnLst>
                  <a:cxn ang="0">
                    <a:pos x="220" y="0"/>
                  </a:cxn>
                  <a:cxn ang="0">
                    <a:pos x="60" y="40"/>
                  </a:cxn>
                  <a:cxn ang="0">
                    <a:pos x="0" y="160"/>
                  </a:cxn>
                </a:cxnLst>
                <a:rect l="0" t="0" r="r" b="b"/>
                <a:pathLst>
                  <a:path w="220" h="160">
                    <a:moveTo>
                      <a:pt x="220" y="0"/>
                    </a:moveTo>
                    <a:cubicBezTo>
                      <a:pt x="158" y="6"/>
                      <a:pt x="97" y="13"/>
                      <a:pt x="60" y="40"/>
                    </a:cubicBezTo>
                    <a:cubicBezTo>
                      <a:pt x="23" y="67"/>
                      <a:pt x="11" y="113"/>
                      <a:pt x="0" y="16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4" name="Freeform 80"/>
              <p:cNvSpPr>
                <a:spLocks/>
              </p:cNvSpPr>
              <p:nvPr/>
            </p:nvSpPr>
            <p:spPr bwMode="auto">
              <a:xfrm rot="1167104" flipH="1">
                <a:off x="7037" y="8702"/>
                <a:ext cx="160" cy="240"/>
              </a:xfrm>
              <a:custGeom>
                <a:avLst/>
                <a:gdLst/>
                <a:ahLst/>
                <a:cxnLst>
                  <a:cxn ang="0">
                    <a:pos x="200" y="0"/>
                  </a:cxn>
                  <a:cxn ang="0">
                    <a:pos x="0" y="140"/>
                  </a:cxn>
                </a:cxnLst>
                <a:rect l="0" t="0" r="r" b="b"/>
                <a:pathLst>
                  <a:path w="200" h="140">
                    <a:moveTo>
                      <a:pt x="200" y="0"/>
                    </a:moveTo>
                    <a:cubicBezTo>
                      <a:pt x="200" y="0"/>
                      <a:pt x="100" y="70"/>
                      <a:pt x="0" y="14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5" name="Freeform 81"/>
              <p:cNvSpPr>
                <a:spLocks/>
              </p:cNvSpPr>
              <p:nvPr/>
            </p:nvSpPr>
            <p:spPr bwMode="auto">
              <a:xfrm rot="1167104" flipH="1">
                <a:off x="7580" y="8388"/>
                <a:ext cx="300" cy="220"/>
              </a:xfrm>
              <a:custGeom>
                <a:avLst/>
                <a:gdLst/>
                <a:ahLst/>
                <a:cxnLst>
                  <a:cxn ang="0">
                    <a:pos x="220" y="0"/>
                  </a:cxn>
                  <a:cxn ang="0">
                    <a:pos x="60" y="40"/>
                  </a:cxn>
                  <a:cxn ang="0">
                    <a:pos x="0" y="160"/>
                  </a:cxn>
                </a:cxnLst>
                <a:rect l="0" t="0" r="r" b="b"/>
                <a:pathLst>
                  <a:path w="220" h="160">
                    <a:moveTo>
                      <a:pt x="220" y="0"/>
                    </a:moveTo>
                    <a:cubicBezTo>
                      <a:pt x="158" y="6"/>
                      <a:pt x="97" y="13"/>
                      <a:pt x="60" y="40"/>
                    </a:cubicBezTo>
                    <a:cubicBezTo>
                      <a:pt x="23" y="67"/>
                      <a:pt x="11" y="113"/>
                      <a:pt x="0" y="16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6" name="Freeform 82"/>
              <p:cNvSpPr>
                <a:spLocks/>
              </p:cNvSpPr>
              <p:nvPr/>
            </p:nvSpPr>
            <p:spPr bwMode="auto">
              <a:xfrm rot="1167104" flipH="1">
                <a:off x="7123" y="8764"/>
                <a:ext cx="100" cy="22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0" y="220"/>
                  </a:cxn>
                </a:cxnLst>
                <a:rect l="0" t="0" r="r" b="b"/>
                <a:pathLst>
                  <a:path w="100" h="220">
                    <a:moveTo>
                      <a:pt x="100" y="0"/>
                    </a:moveTo>
                    <a:cubicBezTo>
                      <a:pt x="55" y="90"/>
                      <a:pt x="10" y="180"/>
                      <a:pt x="0" y="22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7" name="Freeform 83"/>
              <p:cNvSpPr>
                <a:spLocks/>
              </p:cNvSpPr>
              <p:nvPr/>
            </p:nvSpPr>
            <p:spPr bwMode="auto">
              <a:xfrm rot="1167104" flipH="1">
                <a:off x="7832" y="8952"/>
                <a:ext cx="120" cy="160"/>
              </a:xfrm>
              <a:custGeom>
                <a:avLst/>
                <a:gdLst/>
                <a:ahLst/>
                <a:cxnLst>
                  <a:cxn ang="0">
                    <a:pos x="120" y="0"/>
                  </a:cxn>
                  <a:cxn ang="0">
                    <a:pos x="0" y="160"/>
                  </a:cxn>
                </a:cxnLst>
                <a:rect l="0" t="0" r="r" b="b"/>
                <a:pathLst>
                  <a:path w="120" h="160">
                    <a:moveTo>
                      <a:pt x="120" y="0"/>
                    </a:moveTo>
                    <a:cubicBezTo>
                      <a:pt x="120" y="0"/>
                      <a:pt x="60" y="80"/>
                      <a:pt x="0" y="16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6468" name="Group 84"/>
              <p:cNvGrpSpPr>
                <a:grpSpLocks/>
              </p:cNvGrpSpPr>
              <p:nvPr/>
            </p:nvGrpSpPr>
            <p:grpSpPr bwMode="auto">
              <a:xfrm>
                <a:off x="5293" y="7917"/>
                <a:ext cx="1792" cy="2083"/>
                <a:chOff x="8845" y="7757"/>
                <a:chExt cx="1792" cy="2083"/>
              </a:xfrm>
            </p:grpSpPr>
            <p:sp>
              <p:nvSpPr>
                <p:cNvPr id="16469" name="Freeform 85"/>
                <p:cNvSpPr>
                  <a:spLocks/>
                </p:cNvSpPr>
                <p:nvPr/>
              </p:nvSpPr>
              <p:spPr bwMode="auto">
                <a:xfrm>
                  <a:off x="8845" y="7757"/>
                  <a:ext cx="1792" cy="2083"/>
                </a:xfrm>
                <a:custGeom>
                  <a:avLst/>
                  <a:gdLst/>
                  <a:ahLst/>
                  <a:cxnLst>
                    <a:cxn ang="0">
                      <a:pos x="643" y="931"/>
                    </a:cxn>
                    <a:cxn ang="0">
                      <a:pos x="1091" y="595"/>
                    </a:cxn>
                    <a:cxn ang="0">
                      <a:pos x="1619" y="467"/>
                    </a:cxn>
                    <a:cxn ang="0">
                      <a:pos x="1763" y="291"/>
                    </a:cxn>
                    <a:cxn ang="0">
                      <a:pos x="1779" y="131"/>
                    </a:cxn>
                    <a:cxn ang="0">
                      <a:pos x="1683" y="19"/>
                    </a:cxn>
                    <a:cxn ang="0">
                      <a:pos x="1475" y="19"/>
                    </a:cxn>
                    <a:cxn ang="0">
                      <a:pos x="1011" y="131"/>
                    </a:cxn>
                    <a:cxn ang="0">
                      <a:pos x="659" y="195"/>
                    </a:cxn>
                    <a:cxn ang="0">
                      <a:pos x="451" y="275"/>
                    </a:cxn>
                    <a:cxn ang="0">
                      <a:pos x="195" y="483"/>
                    </a:cxn>
                    <a:cxn ang="0">
                      <a:pos x="67" y="739"/>
                    </a:cxn>
                    <a:cxn ang="0">
                      <a:pos x="3" y="1091"/>
                    </a:cxn>
                    <a:cxn ang="0">
                      <a:pos x="51" y="1443"/>
                    </a:cxn>
                    <a:cxn ang="0">
                      <a:pos x="83" y="1603"/>
                    </a:cxn>
                    <a:cxn ang="0">
                      <a:pos x="179" y="1891"/>
                    </a:cxn>
                    <a:cxn ang="0">
                      <a:pos x="195" y="1987"/>
                    </a:cxn>
                    <a:cxn ang="0">
                      <a:pos x="211" y="2083"/>
                    </a:cxn>
                  </a:cxnLst>
                  <a:rect l="0" t="0" r="r" b="b"/>
                  <a:pathLst>
                    <a:path w="1792" h="2083">
                      <a:moveTo>
                        <a:pt x="643" y="931"/>
                      </a:moveTo>
                      <a:cubicBezTo>
                        <a:pt x="785" y="801"/>
                        <a:pt x="928" y="672"/>
                        <a:pt x="1091" y="595"/>
                      </a:cubicBezTo>
                      <a:cubicBezTo>
                        <a:pt x="1254" y="518"/>
                        <a:pt x="1507" y="518"/>
                        <a:pt x="1619" y="467"/>
                      </a:cubicBezTo>
                      <a:cubicBezTo>
                        <a:pt x="1731" y="416"/>
                        <a:pt x="1736" y="347"/>
                        <a:pt x="1763" y="291"/>
                      </a:cubicBezTo>
                      <a:cubicBezTo>
                        <a:pt x="1790" y="235"/>
                        <a:pt x="1792" y="176"/>
                        <a:pt x="1779" y="131"/>
                      </a:cubicBezTo>
                      <a:cubicBezTo>
                        <a:pt x="1766" y="86"/>
                        <a:pt x="1734" y="38"/>
                        <a:pt x="1683" y="19"/>
                      </a:cubicBezTo>
                      <a:cubicBezTo>
                        <a:pt x="1632" y="0"/>
                        <a:pt x="1587" y="0"/>
                        <a:pt x="1475" y="19"/>
                      </a:cubicBezTo>
                      <a:cubicBezTo>
                        <a:pt x="1363" y="38"/>
                        <a:pt x="1147" y="102"/>
                        <a:pt x="1011" y="131"/>
                      </a:cubicBezTo>
                      <a:cubicBezTo>
                        <a:pt x="875" y="160"/>
                        <a:pt x="752" y="171"/>
                        <a:pt x="659" y="195"/>
                      </a:cubicBezTo>
                      <a:cubicBezTo>
                        <a:pt x="566" y="219"/>
                        <a:pt x="528" y="227"/>
                        <a:pt x="451" y="275"/>
                      </a:cubicBezTo>
                      <a:cubicBezTo>
                        <a:pt x="374" y="323"/>
                        <a:pt x="259" y="406"/>
                        <a:pt x="195" y="483"/>
                      </a:cubicBezTo>
                      <a:cubicBezTo>
                        <a:pt x="131" y="560"/>
                        <a:pt x="99" y="638"/>
                        <a:pt x="67" y="739"/>
                      </a:cubicBezTo>
                      <a:cubicBezTo>
                        <a:pt x="35" y="840"/>
                        <a:pt x="6" y="974"/>
                        <a:pt x="3" y="1091"/>
                      </a:cubicBezTo>
                      <a:cubicBezTo>
                        <a:pt x="0" y="1208"/>
                        <a:pt x="38" y="1358"/>
                        <a:pt x="51" y="1443"/>
                      </a:cubicBezTo>
                      <a:cubicBezTo>
                        <a:pt x="64" y="1528"/>
                        <a:pt x="62" y="1528"/>
                        <a:pt x="83" y="1603"/>
                      </a:cubicBezTo>
                      <a:cubicBezTo>
                        <a:pt x="104" y="1678"/>
                        <a:pt x="160" y="1827"/>
                        <a:pt x="179" y="1891"/>
                      </a:cubicBezTo>
                      <a:cubicBezTo>
                        <a:pt x="198" y="1955"/>
                        <a:pt x="190" y="1955"/>
                        <a:pt x="195" y="1987"/>
                      </a:cubicBezTo>
                      <a:cubicBezTo>
                        <a:pt x="200" y="2019"/>
                        <a:pt x="205" y="2051"/>
                        <a:pt x="211" y="2083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70" name="Freeform 86"/>
                <p:cNvSpPr>
                  <a:spLocks/>
                </p:cNvSpPr>
                <p:nvPr/>
              </p:nvSpPr>
              <p:spPr bwMode="auto">
                <a:xfrm>
                  <a:off x="10059" y="7792"/>
                  <a:ext cx="533" cy="419"/>
                </a:xfrm>
                <a:custGeom>
                  <a:avLst/>
                  <a:gdLst/>
                  <a:ahLst/>
                  <a:cxnLst>
                    <a:cxn ang="0">
                      <a:pos x="469" y="0"/>
                    </a:cxn>
                    <a:cxn ang="0">
                      <a:pos x="53" y="112"/>
                    </a:cxn>
                    <a:cxn ang="0">
                      <a:pos x="149" y="400"/>
                    </a:cxn>
                    <a:cxn ang="0">
                      <a:pos x="661" y="224"/>
                    </a:cxn>
                  </a:cxnLst>
                  <a:rect l="0" t="0" r="r" b="b"/>
                  <a:pathLst>
                    <a:path w="661" h="419">
                      <a:moveTo>
                        <a:pt x="469" y="0"/>
                      </a:moveTo>
                      <a:cubicBezTo>
                        <a:pt x="287" y="22"/>
                        <a:pt x="106" y="45"/>
                        <a:pt x="53" y="112"/>
                      </a:cubicBezTo>
                      <a:cubicBezTo>
                        <a:pt x="0" y="179"/>
                        <a:pt x="48" y="381"/>
                        <a:pt x="149" y="400"/>
                      </a:cubicBezTo>
                      <a:cubicBezTo>
                        <a:pt x="250" y="419"/>
                        <a:pt x="455" y="321"/>
                        <a:pt x="661" y="224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6471" name="Group 87"/>
            <p:cNvGrpSpPr>
              <a:grpSpLocks/>
            </p:cNvGrpSpPr>
            <p:nvPr/>
          </p:nvGrpSpPr>
          <p:grpSpPr bwMode="auto">
            <a:xfrm flipH="1">
              <a:off x="7173" y="5011"/>
              <a:ext cx="1511" cy="1454"/>
              <a:chOff x="1417" y="8097"/>
              <a:chExt cx="3668" cy="3530"/>
            </a:xfrm>
          </p:grpSpPr>
          <p:grpSp>
            <p:nvGrpSpPr>
              <p:cNvPr id="16472" name="Group 88"/>
              <p:cNvGrpSpPr>
                <a:grpSpLocks/>
              </p:cNvGrpSpPr>
              <p:nvPr/>
            </p:nvGrpSpPr>
            <p:grpSpPr bwMode="auto">
              <a:xfrm rot="18386191">
                <a:off x="890" y="8624"/>
                <a:ext cx="2421" cy="1367"/>
                <a:chOff x="3312" y="1791"/>
                <a:chExt cx="3149" cy="1777"/>
              </a:xfrm>
            </p:grpSpPr>
            <p:sp>
              <p:nvSpPr>
                <p:cNvPr id="16473" name="Freeform 89"/>
                <p:cNvSpPr>
                  <a:spLocks/>
                </p:cNvSpPr>
                <p:nvPr/>
              </p:nvSpPr>
              <p:spPr bwMode="auto">
                <a:xfrm>
                  <a:off x="3312" y="1791"/>
                  <a:ext cx="3149" cy="1777"/>
                </a:xfrm>
                <a:custGeom>
                  <a:avLst/>
                  <a:gdLst/>
                  <a:ahLst/>
                  <a:cxnLst>
                    <a:cxn ang="0">
                      <a:pos x="0" y="1649"/>
                    </a:cxn>
                    <a:cxn ang="0">
                      <a:pos x="48" y="1633"/>
                    </a:cxn>
                    <a:cxn ang="0">
                      <a:pos x="144" y="1569"/>
                    </a:cxn>
                    <a:cxn ang="0">
                      <a:pos x="272" y="1473"/>
                    </a:cxn>
                    <a:cxn ang="0">
                      <a:pos x="368" y="1393"/>
                    </a:cxn>
                    <a:cxn ang="0">
                      <a:pos x="528" y="1217"/>
                    </a:cxn>
                    <a:cxn ang="0">
                      <a:pos x="560" y="1169"/>
                    </a:cxn>
                    <a:cxn ang="0">
                      <a:pos x="608" y="1137"/>
                    </a:cxn>
                    <a:cxn ang="0">
                      <a:pos x="688" y="993"/>
                    </a:cxn>
                    <a:cxn ang="0">
                      <a:pos x="832" y="897"/>
                    </a:cxn>
                    <a:cxn ang="0">
                      <a:pos x="880" y="865"/>
                    </a:cxn>
                    <a:cxn ang="0">
                      <a:pos x="992" y="737"/>
                    </a:cxn>
                    <a:cxn ang="0">
                      <a:pos x="1088" y="657"/>
                    </a:cxn>
                    <a:cxn ang="0">
                      <a:pos x="1184" y="609"/>
                    </a:cxn>
                    <a:cxn ang="0">
                      <a:pos x="1312" y="513"/>
                    </a:cxn>
                    <a:cxn ang="0">
                      <a:pos x="1408" y="449"/>
                    </a:cxn>
                    <a:cxn ang="0">
                      <a:pos x="1552" y="385"/>
                    </a:cxn>
                    <a:cxn ang="0">
                      <a:pos x="1600" y="353"/>
                    </a:cxn>
                    <a:cxn ang="0">
                      <a:pos x="1936" y="241"/>
                    </a:cxn>
                    <a:cxn ang="0">
                      <a:pos x="1984" y="209"/>
                    </a:cxn>
                    <a:cxn ang="0">
                      <a:pos x="2080" y="177"/>
                    </a:cxn>
                    <a:cxn ang="0">
                      <a:pos x="2080" y="177"/>
                    </a:cxn>
                    <a:cxn ang="0">
                      <a:pos x="2544" y="49"/>
                    </a:cxn>
                    <a:cxn ang="0">
                      <a:pos x="2656" y="33"/>
                    </a:cxn>
                    <a:cxn ang="0">
                      <a:pos x="2800" y="1"/>
                    </a:cxn>
                    <a:cxn ang="0">
                      <a:pos x="2976" y="17"/>
                    </a:cxn>
                    <a:cxn ang="0">
                      <a:pos x="3072" y="81"/>
                    </a:cxn>
                    <a:cxn ang="0">
                      <a:pos x="3088" y="305"/>
                    </a:cxn>
                    <a:cxn ang="0">
                      <a:pos x="2992" y="369"/>
                    </a:cxn>
                    <a:cxn ang="0">
                      <a:pos x="2880" y="497"/>
                    </a:cxn>
                    <a:cxn ang="0">
                      <a:pos x="2784" y="529"/>
                    </a:cxn>
                    <a:cxn ang="0">
                      <a:pos x="2688" y="593"/>
                    </a:cxn>
                    <a:cxn ang="0">
                      <a:pos x="2448" y="673"/>
                    </a:cxn>
                    <a:cxn ang="0">
                      <a:pos x="2304" y="753"/>
                    </a:cxn>
                    <a:cxn ang="0">
                      <a:pos x="2256" y="785"/>
                    </a:cxn>
                    <a:cxn ang="0">
                      <a:pos x="2208" y="817"/>
                    </a:cxn>
                    <a:cxn ang="0">
                      <a:pos x="2176" y="865"/>
                    </a:cxn>
                    <a:cxn ang="0">
                      <a:pos x="2128" y="881"/>
                    </a:cxn>
                    <a:cxn ang="0">
                      <a:pos x="1984" y="945"/>
                    </a:cxn>
                    <a:cxn ang="0">
                      <a:pos x="1888" y="1009"/>
                    </a:cxn>
                    <a:cxn ang="0">
                      <a:pos x="1792" y="1073"/>
                    </a:cxn>
                    <a:cxn ang="0">
                      <a:pos x="1664" y="1201"/>
                    </a:cxn>
                    <a:cxn ang="0">
                      <a:pos x="1568" y="1345"/>
                    </a:cxn>
                    <a:cxn ang="0">
                      <a:pos x="1536" y="1393"/>
                    </a:cxn>
                    <a:cxn ang="0">
                      <a:pos x="1488" y="1409"/>
                    </a:cxn>
                    <a:cxn ang="0">
                      <a:pos x="1408" y="1489"/>
                    </a:cxn>
                    <a:cxn ang="0">
                      <a:pos x="1376" y="1537"/>
                    </a:cxn>
                    <a:cxn ang="0">
                      <a:pos x="1328" y="1553"/>
                    </a:cxn>
                    <a:cxn ang="0">
                      <a:pos x="1232" y="1617"/>
                    </a:cxn>
                    <a:cxn ang="0">
                      <a:pos x="1184" y="1649"/>
                    </a:cxn>
                    <a:cxn ang="0">
                      <a:pos x="1152" y="1745"/>
                    </a:cxn>
                    <a:cxn ang="0">
                      <a:pos x="1200" y="1777"/>
                    </a:cxn>
                  </a:cxnLst>
                  <a:rect l="0" t="0" r="r" b="b"/>
                  <a:pathLst>
                    <a:path w="3149" h="1777">
                      <a:moveTo>
                        <a:pt x="0" y="1649"/>
                      </a:moveTo>
                      <a:cubicBezTo>
                        <a:pt x="16" y="1644"/>
                        <a:pt x="33" y="1641"/>
                        <a:pt x="48" y="1633"/>
                      </a:cubicBezTo>
                      <a:cubicBezTo>
                        <a:pt x="82" y="1614"/>
                        <a:pt x="144" y="1569"/>
                        <a:pt x="144" y="1569"/>
                      </a:cubicBezTo>
                      <a:cubicBezTo>
                        <a:pt x="196" y="1491"/>
                        <a:pt x="206" y="1528"/>
                        <a:pt x="272" y="1473"/>
                      </a:cubicBezTo>
                      <a:cubicBezTo>
                        <a:pt x="272" y="1473"/>
                        <a:pt x="363" y="1397"/>
                        <a:pt x="368" y="1393"/>
                      </a:cubicBezTo>
                      <a:cubicBezTo>
                        <a:pt x="433" y="1339"/>
                        <a:pt x="457" y="1264"/>
                        <a:pt x="528" y="1217"/>
                      </a:cubicBezTo>
                      <a:cubicBezTo>
                        <a:pt x="539" y="1201"/>
                        <a:pt x="546" y="1183"/>
                        <a:pt x="560" y="1169"/>
                      </a:cubicBezTo>
                      <a:cubicBezTo>
                        <a:pt x="574" y="1155"/>
                        <a:pt x="596" y="1152"/>
                        <a:pt x="608" y="1137"/>
                      </a:cubicBezTo>
                      <a:cubicBezTo>
                        <a:pt x="675" y="1054"/>
                        <a:pt x="527" y="1100"/>
                        <a:pt x="688" y="993"/>
                      </a:cubicBezTo>
                      <a:cubicBezTo>
                        <a:pt x="736" y="961"/>
                        <a:pt x="784" y="929"/>
                        <a:pt x="832" y="897"/>
                      </a:cubicBezTo>
                      <a:cubicBezTo>
                        <a:pt x="848" y="886"/>
                        <a:pt x="880" y="865"/>
                        <a:pt x="880" y="865"/>
                      </a:cubicBezTo>
                      <a:cubicBezTo>
                        <a:pt x="995" y="693"/>
                        <a:pt x="892" y="820"/>
                        <a:pt x="992" y="737"/>
                      </a:cubicBezTo>
                      <a:cubicBezTo>
                        <a:pt x="1045" y="693"/>
                        <a:pt x="1028" y="687"/>
                        <a:pt x="1088" y="657"/>
                      </a:cubicBezTo>
                      <a:cubicBezTo>
                        <a:pt x="1220" y="591"/>
                        <a:pt x="1046" y="701"/>
                        <a:pt x="1184" y="609"/>
                      </a:cubicBezTo>
                      <a:cubicBezTo>
                        <a:pt x="1231" y="538"/>
                        <a:pt x="1245" y="550"/>
                        <a:pt x="1312" y="513"/>
                      </a:cubicBezTo>
                      <a:cubicBezTo>
                        <a:pt x="1346" y="494"/>
                        <a:pt x="1376" y="470"/>
                        <a:pt x="1408" y="449"/>
                      </a:cubicBezTo>
                      <a:cubicBezTo>
                        <a:pt x="1440" y="428"/>
                        <a:pt x="1516" y="403"/>
                        <a:pt x="1552" y="385"/>
                      </a:cubicBezTo>
                      <a:cubicBezTo>
                        <a:pt x="1569" y="376"/>
                        <a:pt x="1582" y="361"/>
                        <a:pt x="1600" y="353"/>
                      </a:cubicBezTo>
                      <a:cubicBezTo>
                        <a:pt x="1706" y="306"/>
                        <a:pt x="1826" y="278"/>
                        <a:pt x="1936" y="241"/>
                      </a:cubicBezTo>
                      <a:cubicBezTo>
                        <a:pt x="1954" y="235"/>
                        <a:pt x="1966" y="217"/>
                        <a:pt x="1984" y="209"/>
                      </a:cubicBezTo>
                      <a:lnTo>
                        <a:pt x="2080" y="177"/>
                      </a:lnTo>
                      <a:cubicBezTo>
                        <a:pt x="2080" y="177"/>
                        <a:pt x="2080" y="177"/>
                        <a:pt x="2080" y="177"/>
                      </a:cubicBezTo>
                      <a:cubicBezTo>
                        <a:pt x="2237" y="138"/>
                        <a:pt x="2390" y="100"/>
                        <a:pt x="2544" y="49"/>
                      </a:cubicBezTo>
                      <a:cubicBezTo>
                        <a:pt x="2580" y="37"/>
                        <a:pt x="2619" y="40"/>
                        <a:pt x="2656" y="33"/>
                      </a:cubicBezTo>
                      <a:cubicBezTo>
                        <a:pt x="2704" y="24"/>
                        <a:pt x="2752" y="11"/>
                        <a:pt x="2800" y="1"/>
                      </a:cubicBezTo>
                      <a:cubicBezTo>
                        <a:pt x="2859" y="6"/>
                        <a:pt x="2919" y="0"/>
                        <a:pt x="2976" y="17"/>
                      </a:cubicBezTo>
                      <a:cubicBezTo>
                        <a:pt x="3013" y="28"/>
                        <a:pt x="3072" y="81"/>
                        <a:pt x="3072" y="81"/>
                      </a:cubicBezTo>
                      <a:cubicBezTo>
                        <a:pt x="3123" y="157"/>
                        <a:pt x="3149" y="175"/>
                        <a:pt x="3088" y="305"/>
                      </a:cubicBezTo>
                      <a:cubicBezTo>
                        <a:pt x="3072" y="340"/>
                        <a:pt x="2992" y="369"/>
                        <a:pt x="2992" y="369"/>
                      </a:cubicBezTo>
                      <a:cubicBezTo>
                        <a:pt x="2951" y="430"/>
                        <a:pt x="2943" y="469"/>
                        <a:pt x="2880" y="497"/>
                      </a:cubicBezTo>
                      <a:cubicBezTo>
                        <a:pt x="2849" y="511"/>
                        <a:pt x="2812" y="510"/>
                        <a:pt x="2784" y="529"/>
                      </a:cubicBezTo>
                      <a:cubicBezTo>
                        <a:pt x="2752" y="550"/>
                        <a:pt x="2720" y="572"/>
                        <a:pt x="2688" y="593"/>
                      </a:cubicBezTo>
                      <a:cubicBezTo>
                        <a:pt x="2643" y="623"/>
                        <a:pt x="2508" y="653"/>
                        <a:pt x="2448" y="673"/>
                      </a:cubicBezTo>
                      <a:cubicBezTo>
                        <a:pt x="2364" y="701"/>
                        <a:pt x="2414" y="680"/>
                        <a:pt x="2304" y="753"/>
                      </a:cubicBezTo>
                      <a:cubicBezTo>
                        <a:pt x="2288" y="764"/>
                        <a:pt x="2272" y="774"/>
                        <a:pt x="2256" y="785"/>
                      </a:cubicBezTo>
                      <a:cubicBezTo>
                        <a:pt x="2240" y="796"/>
                        <a:pt x="2208" y="817"/>
                        <a:pt x="2208" y="817"/>
                      </a:cubicBezTo>
                      <a:cubicBezTo>
                        <a:pt x="2197" y="833"/>
                        <a:pt x="2191" y="853"/>
                        <a:pt x="2176" y="865"/>
                      </a:cubicBezTo>
                      <a:cubicBezTo>
                        <a:pt x="2163" y="876"/>
                        <a:pt x="2143" y="873"/>
                        <a:pt x="2128" y="881"/>
                      </a:cubicBezTo>
                      <a:cubicBezTo>
                        <a:pt x="1976" y="957"/>
                        <a:pt x="2232" y="862"/>
                        <a:pt x="1984" y="945"/>
                      </a:cubicBezTo>
                      <a:cubicBezTo>
                        <a:pt x="1948" y="957"/>
                        <a:pt x="1920" y="988"/>
                        <a:pt x="1888" y="1009"/>
                      </a:cubicBezTo>
                      <a:cubicBezTo>
                        <a:pt x="1856" y="1030"/>
                        <a:pt x="1819" y="1046"/>
                        <a:pt x="1792" y="1073"/>
                      </a:cubicBezTo>
                      <a:cubicBezTo>
                        <a:pt x="1746" y="1119"/>
                        <a:pt x="1718" y="1165"/>
                        <a:pt x="1664" y="1201"/>
                      </a:cubicBezTo>
                      <a:cubicBezTo>
                        <a:pt x="1632" y="1249"/>
                        <a:pt x="1600" y="1297"/>
                        <a:pt x="1568" y="1345"/>
                      </a:cubicBezTo>
                      <a:cubicBezTo>
                        <a:pt x="1557" y="1361"/>
                        <a:pt x="1554" y="1387"/>
                        <a:pt x="1536" y="1393"/>
                      </a:cubicBezTo>
                      <a:cubicBezTo>
                        <a:pt x="1520" y="1398"/>
                        <a:pt x="1504" y="1404"/>
                        <a:pt x="1488" y="1409"/>
                      </a:cubicBezTo>
                      <a:cubicBezTo>
                        <a:pt x="1403" y="1537"/>
                        <a:pt x="1515" y="1382"/>
                        <a:pt x="1408" y="1489"/>
                      </a:cubicBezTo>
                      <a:cubicBezTo>
                        <a:pt x="1394" y="1503"/>
                        <a:pt x="1391" y="1525"/>
                        <a:pt x="1376" y="1537"/>
                      </a:cubicBezTo>
                      <a:cubicBezTo>
                        <a:pt x="1363" y="1548"/>
                        <a:pt x="1343" y="1545"/>
                        <a:pt x="1328" y="1553"/>
                      </a:cubicBezTo>
                      <a:cubicBezTo>
                        <a:pt x="1294" y="1572"/>
                        <a:pt x="1264" y="1596"/>
                        <a:pt x="1232" y="1617"/>
                      </a:cubicBezTo>
                      <a:cubicBezTo>
                        <a:pt x="1216" y="1628"/>
                        <a:pt x="1184" y="1649"/>
                        <a:pt x="1184" y="1649"/>
                      </a:cubicBezTo>
                      <a:cubicBezTo>
                        <a:pt x="1173" y="1681"/>
                        <a:pt x="1124" y="1726"/>
                        <a:pt x="1152" y="1745"/>
                      </a:cubicBezTo>
                      <a:cubicBezTo>
                        <a:pt x="1168" y="1756"/>
                        <a:pt x="1200" y="1777"/>
                        <a:pt x="1200" y="1777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74" name="Freeform 90"/>
                <p:cNvSpPr>
                  <a:spLocks/>
                </p:cNvSpPr>
                <p:nvPr/>
              </p:nvSpPr>
              <p:spPr bwMode="auto">
                <a:xfrm>
                  <a:off x="5504" y="2208"/>
                  <a:ext cx="112" cy="33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2" y="336"/>
                    </a:cxn>
                  </a:cxnLst>
                  <a:rect l="0" t="0" r="r" b="b"/>
                  <a:pathLst>
                    <a:path w="112" h="336">
                      <a:moveTo>
                        <a:pt x="0" y="0"/>
                      </a:moveTo>
                      <a:cubicBezTo>
                        <a:pt x="53" y="79"/>
                        <a:pt x="112" y="235"/>
                        <a:pt x="112" y="33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75" name="Freeform 91"/>
                <p:cNvSpPr>
                  <a:spLocks/>
                </p:cNvSpPr>
                <p:nvPr/>
              </p:nvSpPr>
              <p:spPr bwMode="auto">
                <a:xfrm>
                  <a:off x="4736" y="2544"/>
                  <a:ext cx="340" cy="32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6" y="224"/>
                    </a:cxn>
                    <a:cxn ang="0">
                      <a:pos x="288" y="272"/>
                    </a:cxn>
                    <a:cxn ang="0">
                      <a:pos x="336" y="320"/>
                    </a:cxn>
                  </a:cxnLst>
                  <a:rect l="0" t="0" r="r" b="b"/>
                  <a:pathLst>
                    <a:path w="340" h="324">
                      <a:moveTo>
                        <a:pt x="0" y="0"/>
                      </a:moveTo>
                      <a:cubicBezTo>
                        <a:pt x="118" y="79"/>
                        <a:pt x="101" y="172"/>
                        <a:pt x="256" y="224"/>
                      </a:cubicBezTo>
                      <a:cubicBezTo>
                        <a:pt x="267" y="240"/>
                        <a:pt x="274" y="258"/>
                        <a:pt x="288" y="272"/>
                      </a:cubicBezTo>
                      <a:cubicBezTo>
                        <a:pt x="340" y="324"/>
                        <a:pt x="336" y="280"/>
                        <a:pt x="336" y="32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76" name="Freeform 92"/>
                <p:cNvSpPr>
                  <a:spLocks/>
                </p:cNvSpPr>
                <p:nvPr/>
              </p:nvSpPr>
              <p:spPr bwMode="auto">
                <a:xfrm>
                  <a:off x="4160" y="2976"/>
                  <a:ext cx="304" cy="5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224"/>
                    </a:cxn>
                    <a:cxn ang="0">
                      <a:pos x="240" y="368"/>
                    </a:cxn>
                    <a:cxn ang="0">
                      <a:pos x="304" y="496"/>
                    </a:cxn>
                  </a:cxnLst>
                  <a:rect l="0" t="0" r="r" b="b"/>
                  <a:pathLst>
                    <a:path w="304" h="500">
                      <a:moveTo>
                        <a:pt x="0" y="0"/>
                      </a:moveTo>
                      <a:cubicBezTo>
                        <a:pt x="35" y="106"/>
                        <a:pt x="34" y="161"/>
                        <a:pt x="128" y="224"/>
                      </a:cubicBezTo>
                      <a:cubicBezTo>
                        <a:pt x="161" y="274"/>
                        <a:pt x="215" y="313"/>
                        <a:pt x="240" y="368"/>
                      </a:cubicBezTo>
                      <a:cubicBezTo>
                        <a:pt x="299" y="500"/>
                        <a:pt x="238" y="430"/>
                        <a:pt x="304" y="49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477" name="Group 93"/>
              <p:cNvGrpSpPr>
                <a:grpSpLocks/>
              </p:cNvGrpSpPr>
              <p:nvPr/>
            </p:nvGrpSpPr>
            <p:grpSpPr bwMode="auto">
              <a:xfrm rot="18386191">
                <a:off x="1974" y="8506"/>
                <a:ext cx="1919" cy="1164"/>
                <a:chOff x="4512" y="2625"/>
                <a:chExt cx="2496" cy="1514"/>
              </a:xfrm>
            </p:grpSpPr>
            <p:sp>
              <p:nvSpPr>
                <p:cNvPr id="16478" name="Freeform 94"/>
                <p:cNvSpPr>
                  <a:spLocks/>
                </p:cNvSpPr>
                <p:nvPr/>
              </p:nvSpPr>
              <p:spPr bwMode="auto">
                <a:xfrm>
                  <a:off x="4512" y="2625"/>
                  <a:ext cx="2496" cy="1514"/>
                </a:xfrm>
                <a:custGeom>
                  <a:avLst/>
                  <a:gdLst/>
                  <a:ahLst/>
                  <a:cxnLst>
                    <a:cxn ang="0">
                      <a:pos x="512" y="1487"/>
                    </a:cxn>
                    <a:cxn ang="0">
                      <a:pos x="592" y="1407"/>
                    </a:cxn>
                    <a:cxn ang="0">
                      <a:pos x="672" y="1327"/>
                    </a:cxn>
                    <a:cxn ang="0">
                      <a:pos x="816" y="1263"/>
                    </a:cxn>
                    <a:cxn ang="0">
                      <a:pos x="1088" y="1103"/>
                    </a:cxn>
                    <a:cxn ang="0">
                      <a:pos x="1328" y="943"/>
                    </a:cxn>
                    <a:cxn ang="0">
                      <a:pos x="1424" y="895"/>
                    </a:cxn>
                    <a:cxn ang="0">
                      <a:pos x="1568" y="831"/>
                    </a:cxn>
                    <a:cxn ang="0">
                      <a:pos x="1712" y="735"/>
                    </a:cxn>
                    <a:cxn ang="0">
                      <a:pos x="1808" y="703"/>
                    </a:cxn>
                    <a:cxn ang="0">
                      <a:pos x="2000" y="639"/>
                    </a:cxn>
                    <a:cxn ang="0">
                      <a:pos x="2048" y="607"/>
                    </a:cxn>
                    <a:cxn ang="0">
                      <a:pos x="2096" y="591"/>
                    </a:cxn>
                    <a:cxn ang="0">
                      <a:pos x="2192" y="527"/>
                    </a:cxn>
                    <a:cxn ang="0">
                      <a:pos x="2288" y="495"/>
                    </a:cxn>
                    <a:cxn ang="0">
                      <a:pos x="2384" y="431"/>
                    </a:cxn>
                    <a:cxn ang="0">
                      <a:pos x="2464" y="335"/>
                    </a:cxn>
                    <a:cxn ang="0">
                      <a:pos x="2496" y="239"/>
                    </a:cxn>
                    <a:cxn ang="0">
                      <a:pos x="2480" y="127"/>
                    </a:cxn>
                    <a:cxn ang="0">
                      <a:pos x="2432" y="95"/>
                    </a:cxn>
                    <a:cxn ang="0">
                      <a:pos x="2400" y="47"/>
                    </a:cxn>
                    <a:cxn ang="0">
                      <a:pos x="2176" y="15"/>
                    </a:cxn>
                    <a:cxn ang="0">
                      <a:pos x="2048" y="31"/>
                    </a:cxn>
                    <a:cxn ang="0">
                      <a:pos x="1952" y="79"/>
                    </a:cxn>
                    <a:cxn ang="0">
                      <a:pos x="1856" y="111"/>
                    </a:cxn>
                    <a:cxn ang="0">
                      <a:pos x="1536" y="207"/>
                    </a:cxn>
                    <a:cxn ang="0">
                      <a:pos x="1440" y="271"/>
                    </a:cxn>
                    <a:cxn ang="0">
                      <a:pos x="1120" y="367"/>
                    </a:cxn>
                    <a:cxn ang="0">
                      <a:pos x="896" y="447"/>
                    </a:cxn>
                    <a:cxn ang="0">
                      <a:pos x="800" y="495"/>
                    </a:cxn>
                    <a:cxn ang="0">
                      <a:pos x="752" y="527"/>
                    </a:cxn>
                    <a:cxn ang="0">
                      <a:pos x="608" y="591"/>
                    </a:cxn>
                    <a:cxn ang="0">
                      <a:pos x="576" y="639"/>
                    </a:cxn>
                    <a:cxn ang="0">
                      <a:pos x="320" y="719"/>
                    </a:cxn>
                    <a:cxn ang="0">
                      <a:pos x="176" y="815"/>
                    </a:cxn>
                    <a:cxn ang="0">
                      <a:pos x="128" y="831"/>
                    </a:cxn>
                    <a:cxn ang="0">
                      <a:pos x="32" y="895"/>
                    </a:cxn>
                    <a:cxn ang="0">
                      <a:pos x="0" y="911"/>
                    </a:cxn>
                  </a:cxnLst>
                  <a:rect l="0" t="0" r="r" b="b"/>
                  <a:pathLst>
                    <a:path w="2496" h="1514">
                      <a:moveTo>
                        <a:pt x="512" y="1487"/>
                      </a:moveTo>
                      <a:cubicBezTo>
                        <a:pt x="597" y="1359"/>
                        <a:pt x="485" y="1514"/>
                        <a:pt x="592" y="1407"/>
                      </a:cubicBezTo>
                      <a:cubicBezTo>
                        <a:pt x="647" y="1352"/>
                        <a:pt x="595" y="1361"/>
                        <a:pt x="672" y="1327"/>
                      </a:cubicBezTo>
                      <a:cubicBezTo>
                        <a:pt x="843" y="1251"/>
                        <a:pt x="707" y="1335"/>
                        <a:pt x="816" y="1263"/>
                      </a:cubicBezTo>
                      <a:cubicBezTo>
                        <a:pt x="882" y="1164"/>
                        <a:pt x="990" y="1157"/>
                        <a:pt x="1088" y="1103"/>
                      </a:cubicBezTo>
                      <a:cubicBezTo>
                        <a:pt x="1144" y="1072"/>
                        <a:pt x="1268" y="963"/>
                        <a:pt x="1328" y="943"/>
                      </a:cubicBezTo>
                      <a:cubicBezTo>
                        <a:pt x="1449" y="903"/>
                        <a:pt x="1300" y="957"/>
                        <a:pt x="1424" y="895"/>
                      </a:cubicBezTo>
                      <a:cubicBezTo>
                        <a:pt x="1470" y="872"/>
                        <a:pt x="1523" y="856"/>
                        <a:pt x="1568" y="831"/>
                      </a:cubicBezTo>
                      <a:cubicBezTo>
                        <a:pt x="1568" y="831"/>
                        <a:pt x="1688" y="751"/>
                        <a:pt x="1712" y="735"/>
                      </a:cubicBezTo>
                      <a:cubicBezTo>
                        <a:pt x="1740" y="716"/>
                        <a:pt x="1776" y="714"/>
                        <a:pt x="1808" y="703"/>
                      </a:cubicBezTo>
                      <a:cubicBezTo>
                        <a:pt x="1872" y="682"/>
                        <a:pt x="1936" y="660"/>
                        <a:pt x="2000" y="639"/>
                      </a:cubicBezTo>
                      <a:cubicBezTo>
                        <a:pt x="2018" y="633"/>
                        <a:pt x="2031" y="616"/>
                        <a:pt x="2048" y="607"/>
                      </a:cubicBezTo>
                      <a:cubicBezTo>
                        <a:pt x="2063" y="599"/>
                        <a:pt x="2081" y="599"/>
                        <a:pt x="2096" y="591"/>
                      </a:cubicBezTo>
                      <a:cubicBezTo>
                        <a:pt x="2130" y="572"/>
                        <a:pt x="2160" y="548"/>
                        <a:pt x="2192" y="527"/>
                      </a:cubicBezTo>
                      <a:cubicBezTo>
                        <a:pt x="2220" y="508"/>
                        <a:pt x="2260" y="514"/>
                        <a:pt x="2288" y="495"/>
                      </a:cubicBezTo>
                      <a:cubicBezTo>
                        <a:pt x="2320" y="474"/>
                        <a:pt x="2352" y="452"/>
                        <a:pt x="2384" y="431"/>
                      </a:cubicBezTo>
                      <a:cubicBezTo>
                        <a:pt x="2408" y="415"/>
                        <a:pt x="2452" y="363"/>
                        <a:pt x="2464" y="335"/>
                      </a:cubicBezTo>
                      <a:cubicBezTo>
                        <a:pt x="2478" y="304"/>
                        <a:pt x="2496" y="239"/>
                        <a:pt x="2496" y="239"/>
                      </a:cubicBezTo>
                      <a:cubicBezTo>
                        <a:pt x="2491" y="202"/>
                        <a:pt x="2495" y="161"/>
                        <a:pt x="2480" y="127"/>
                      </a:cubicBezTo>
                      <a:cubicBezTo>
                        <a:pt x="2472" y="109"/>
                        <a:pt x="2446" y="109"/>
                        <a:pt x="2432" y="95"/>
                      </a:cubicBezTo>
                      <a:cubicBezTo>
                        <a:pt x="2418" y="81"/>
                        <a:pt x="2415" y="59"/>
                        <a:pt x="2400" y="47"/>
                      </a:cubicBezTo>
                      <a:cubicBezTo>
                        <a:pt x="2341" y="0"/>
                        <a:pt x="2251" y="22"/>
                        <a:pt x="2176" y="15"/>
                      </a:cubicBezTo>
                      <a:cubicBezTo>
                        <a:pt x="2133" y="20"/>
                        <a:pt x="2090" y="23"/>
                        <a:pt x="2048" y="31"/>
                      </a:cubicBezTo>
                      <a:cubicBezTo>
                        <a:pt x="1974" y="44"/>
                        <a:pt x="2023" y="47"/>
                        <a:pt x="1952" y="79"/>
                      </a:cubicBezTo>
                      <a:cubicBezTo>
                        <a:pt x="1921" y="93"/>
                        <a:pt x="1888" y="100"/>
                        <a:pt x="1856" y="111"/>
                      </a:cubicBezTo>
                      <a:cubicBezTo>
                        <a:pt x="1750" y="146"/>
                        <a:pt x="1642" y="172"/>
                        <a:pt x="1536" y="207"/>
                      </a:cubicBezTo>
                      <a:cubicBezTo>
                        <a:pt x="1500" y="219"/>
                        <a:pt x="1476" y="259"/>
                        <a:pt x="1440" y="271"/>
                      </a:cubicBezTo>
                      <a:cubicBezTo>
                        <a:pt x="1334" y="306"/>
                        <a:pt x="1226" y="332"/>
                        <a:pt x="1120" y="367"/>
                      </a:cubicBezTo>
                      <a:cubicBezTo>
                        <a:pt x="1042" y="393"/>
                        <a:pt x="976" y="431"/>
                        <a:pt x="896" y="447"/>
                      </a:cubicBezTo>
                      <a:cubicBezTo>
                        <a:pt x="758" y="539"/>
                        <a:pt x="932" y="429"/>
                        <a:pt x="800" y="495"/>
                      </a:cubicBezTo>
                      <a:cubicBezTo>
                        <a:pt x="783" y="504"/>
                        <a:pt x="770" y="519"/>
                        <a:pt x="752" y="527"/>
                      </a:cubicBezTo>
                      <a:cubicBezTo>
                        <a:pt x="581" y="603"/>
                        <a:pt x="717" y="519"/>
                        <a:pt x="608" y="591"/>
                      </a:cubicBezTo>
                      <a:cubicBezTo>
                        <a:pt x="597" y="607"/>
                        <a:pt x="592" y="629"/>
                        <a:pt x="576" y="639"/>
                      </a:cubicBezTo>
                      <a:cubicBezTo>
                        <a:pt x="518" y="675"/>
                        <a:pt x="389" y="696"/>
                        <a:pt x="320" y="719"/>
                      </a:cubicBezTo>
                      <a:cubicBezTo>
                        <a:pt x="276" y="763"/>
                        <a:pt x="232" y="787"/>
                        <a:pt x="176" y="815"/>
                      </a:cubicBezTo>
                      <a:cubicBezTo>
                        <a:pt x="161" y="823"/>
                        <a:pt x="143" y="823"/>
                        <a:pt x="128" y="831"/>
                      </a:cubicBezTo>
                      <a:cubicBezTo>
                        <a:pt x="94" y="850"/>
                        <a:pt x="66" y="878"/>
                        <a:pt x="32" y="895"/>
                      </a:cubicBezTo>
                      <a:cubicBezTo>
                        <a:pt x="21" y="900"/>
                        <a:pt x="11" y="906"/>
                        <a:pt x="0" y="911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79" name="Freeform 95"/>
                <p:cNvSpPr>
                  <a:spLocks/>
                </p:cNvSpPr>
                <p:nvPr/>
              </p:nvSpPr>
              <p:spPr bwMode="auto">
                <a:xfrm>
                  <a:off x="4624" y="3600"/>
                  <a:ext cx="256" cy="41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176"/>
                    </a:cxn>
                    <a:cxn ang="0">
                      <a:pos x="208" y="320"/>
                    </a:cxn>
                    <a:cxn ang="0">
                      <a:pos x="224" y="368"/>
                    </a:cxn>
                    <a:cxn ang="0">
                      <a:pos x="256" y="416"/>
                    </a:cxn>
                  </a:cxnLst>
                  <a:rect l="0" t="0" r="r" b="b"/>
                  <a:pathLst>
                    <a:path w="256" h="416">
                      <a:moveTo>
                        <a:pt x="0" y="0"/>
                      </a:moveTo>
                      <a:cubicBezTo>
                        <a:pt x="26" y="78"/>
                        <a:pt x="61" y="132"/>
                        <a:pt x="128" y="176"/>
                      </a:cubicBezTo>
                      <a:cubicBezTo>
                        <a:pt x="156" y="260"/>
                        <a:pt x="135" y="210"/>
                        <a:pt x="208" y="320"/>
                      </a:cubicBezTo>
                      <a:cubicBezTo>
                        <a:pt x="217" y="334"/>
                        <a:pt x="216" y="353"/>
                        <a:pt x="224" y="368"/>
                      </a:cubicBezTo>
                      <a:cubicBezTo>
                        <a:pt x="233" y="385"/>
                        <a:pt x="256" y="416"/>
                        <a:pt x="256" y="41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80" name="Freeform 96"/>
                <p:cNvSpPr>
                  <a:spLocks/>
                </p:cNvSpPr>
                <p:nvPr/>
              </p:nvSpPr>
              <p:spPr bwMode="auto">
                <a:xfrm>
                  <a:off x="5392" y="3280"/>
                  <a:ext cx="128" cy="46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0" y="256"/>
                    </a:cxn>
                    <a:cxn ang="0">
                      <a:pos x="128" y="464"/>
                    </a:cxn>
                  </a:cxnLst>
                  <a:rect l="0" t="0" r="r" b="b"/>
                  <a:pathLst>
                    <a:path w="128" h="464">
                      <a:moveTo>
                        <a:pt x="0" y="0"/>
                      </a:moveTo>
                      <a:cubicBezTo>
                        <a:pt x="57" y="86"/>
                        <a:pt x="58" y="146"/>
                        <a:pt x="80" y="256"/>
                      </a:cubicBezTo>
                      <a:cubicBezTo>
                        <a:pt x="91" y="313"/>
                        <a:pt x="128" y="401"/>
                        <a:pt x="128" y="464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81" name="Freeform 97"/>
                <p:cNvSpPr>
                  <a:spLocks/>
                </p:cNvSpPr>
                <p:nvPr/>
              </p:nvSpPr>
              <p:spPr bwMode="auto">
                <a:xfrm>
                  <a:off x="6064" y="3056"/>
                  <a:ext cx="82" cy="3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240"/>
                    </a:cxn>
                    <a:cxn ang="0">
                      <a:pos x="80" y="352"/>
                    </a:cxn>
                  </a:cxnLst>
                  <a:rect l="0" t="0" r="r" b="b"/>
                  <a:pathLst>
                    <a:path w="82" h="397">
                      <a:moveTo>
                        <a:pt x="0" y="0"/>
                      </a:moveTo>
                      <a:cubicBezTo>
                        <a:pt x="27" y="82"/>
                        <a:pt x="30" y="155"/>
                        <a:pt x="48" y="240"/>
                      </a:cubicBezTo>
                      <a:cubicBezTo>
                        <a:pt x="82" y="397"/>
                        <a:pt x="80" y="293"/>
                        <a:pt x="80" y="35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482" name="Group 98"/>
              <p:cNvGrpSpPr>
                <a:grpSpLocks/>
              </p:cNvGrpSpPr>
              <p:nvPr/>
            </p:nvGrpSpPr>
            <p:grpSpPr bwMode="auto">
              <a:xfrm rot="18386191">
                <a:off x="2735" y="8656"/>
                <a:ext cx="1818" cy="1083"/>
                <a:chOff x="5011" y="3504"/>
                <a:chExt cx="2365" cy="1408"/>
              </a:xfrm>
            </p:grpSpPr>
            <p:sp>
              <p:nvSpPr>
                <p:cNvPr id="16483" name="Freeform 99"/>
                <p:cNvSpPr>
                  <a:spLocks/>
                </p:cNvSpPr>
                <p:nvPr/>
              </p:nvSpPr>
              <p:spPr bwMode="auto">
                <a:xfrm>
                  <a:off x="5011" y="3504"/>
                  <a:ext cx="2365" cy="1408"/>
                </a:xfrm>
                <a:custGeom>
                  <a:avLst/>
                  <a:gdLst/>
                  <a:ahLst/>
                  <a:cxnLst>
                    <a:cxn ang="0">
                      <a:pos x="365" y="1408"/>
                    </a:cxn>
                    <a:cxn ang="0">
                      <a:pos x="477" y="1328"/>
                    </a:cxn>
                    <a:cxn ang="0">
                      <a:pos x="525" y="1312"/>
                    </a:cxn>
                    <a:cxn ang="0">
                      <a:pos x="573" y="1296"/>
                    </a:cxn>
                    <a:cxn ang="0">
                      <a:pos x="701" y="1216"/>
                    </a:cxn>
                    <a:cxn ang="0">
                      <a:pos x="749" y="1184"/>
                    </a:cxn>
                    <a:cxn ang="0">
                      <a:pos x="845" y="1152"/>
                    </a:cxn>
                    <a:cxn ang="0">
                      <a:pos x="925" y="1088"/>
                    </a:cxn>
                    <a:cxn ang="0">
                      <a:pos x="973" y="1056"/>
                    </a:cxn>
                    <a:cxn ang="0">
                      <a:pos x="1069" y="1024"/>
                    </a:cxn>
                    <a:cxn ang="0">
                      <a:pos x="1117" y="992"/>
                    </a:cxn>
                    <a:cxn ang="0">
                      <a:pos x="1213" y="960"/>
                    </a:cxn>
                    <a:cxn ang="0">
                      <a:pos x="1373" y="896"/>
                    </a:cxn>
                    <a:cxn ang="0">
                      <a:pos x="1421" y="864"/>
                    </a:cxn>
                    <a:cxn ang="0">
                      <a:pos x="1517" y="832"/>
                    </a:cxn>
                    <a:cxn ang="0">
                      <a:pos x="1757" y="736"/>
                    </a:cxn>
                    <a:cxn ang="0">
                      <a:pos x="1805" y="704"/>
                    </a:cxn>
                    <a:cxn ang="0">
                      <a:pos x="1901" y="656"/>
                    </a:cxn>
                    <a:cxn ang="0">
                      <a:pos x="1949" y="608"/>
                    </a:cxn>
                    <a:cxn ang="0">
                      <a:pos x="1997" y="592"/>
                    </a:cxn>
                    <a:cxn ang="0">
                      <a:pos x="2045" y="560"/>
                    </a:cxn>
                    <a:cxn ang="0">
                      <a:pos x="2141" y="512"/>
                    </a:cxn>
                    <a:cxn ang="0">
                      <a:pos x="2189" y="464"/>
                    </a:cxn>
                    <a:cxn ang="0">
                      <a:pos x="2285" y="400"/>
                    </a:cxn>
                    <a:cxn ang="0">
                      <a:pos x="2301" y="352"/>
                    </a:cxn>
                    <a:cxn ang="0">
                      <a:pos x="2333" y="304"/>
                    </a:cxn>
                    <a:cxn ang="0">
                      <a:pos x="2365" y="208"/>
                    </a:cxn>
                    <a:cxn ang="0">
                      <a:pos x="2301" y="32"/>
                    </a:cxn>
                    <a:cxn ang="0">
                      <a:pos x="2189" y="0"/>
                    </a:cxn>
                    <a:cxn ang="0">
                      <a:pos x="2013" y="32"/>
                    </a:cxn>
                    <a:cxn ang="0">
                      <a:pos x="1965" y="64"/>
                    </a:cxn>
                    <a:cxn ang="0">
                      <a:pos x="1869" y="80"/>
                    </a:cxn>
                    <a:cxn ang="0">
                      <a:pos x="1677" y="160"/>
                    </a:cxn>
                    <a:cxn ang="0">
                      <a:pos x="1453" y="224"/>
                    </a:cxn>
                    <a:cxn ang="0">
                      <a:pos x="1149" y="336"/>
                    </a:cxn>
                    <a:cxn ang="0">
                      <a:pos x="1101" y="352"/>
                    </a:cxn>
                    <a:cxn ang="0">
                      <a:pos x="1053" y="384"/>
                    </a:cxn>
                    <a:cxn ang="0">
                      <a:pos x="877" y="432"/>
                    </a:cxn>
                    <a:cxn ang="0">
                      <a:pos x="829" y="464"/>
                    </a:cxn>
                    <a:cxn ang="0">
                      <a:pos x="589" y="528"/>
                    </a:cxn>
                    <a:cxn ang="0">
                      <a:pos x="397" y="608"/>
                    </a:cxn>
                    <a:cxn ang="0">
                      <a:pos x="301" y="672"/>
                    </a:cxn>
                    <a:cxn ang="0">
                      <a:pos x="253" y="704"/>
                    </a:cxn>
                    <a:cxn ang="0">
                      <a:pos x="125" y="720"/>
                    </a:cxn>
                    <a:cxn ang="0">
                      <a:pos x="77" y="736"/>
                    </a:cxn>
                    <a:cxn ang="0">
                      <a:pos x="13" y="608"/>
                    </a:cxn>
                  </a:cxnLst>
                  <a:rect l="0" t="0" r="r" b="b"/>
                  <a:pathLst>
                    <a:path w="2365" h="1408">
                      <a:moveTo>
                        <a:pt x="365" y="1408"/>
                      </a:moveTo>
                      <a:cubicBezTo>
                        <a:pt x="392" y="1328"/>
                        <a:pt x="365" y="1365"/>
                        <a:pt x="477" y="1328"/>
                      </a:cubicBezTo>
                      <a:cubicBezTo>
                        <a:pt x="493" y="1323"/>
                        <a:pt x="509" y="1317"/>
                        <a:pt x="525" y="1312"/>
                      </a:cubicBezTo>
                      <a:cubicBezTo>
                        <a:pt x="541" y="1307"/>
                        <a:pt x="573" y="1296"/>
                        <a:pt x="573" y="1296"/>
                      </a:cubicBezTo>
                      <a:cubicBezTo>
                        <a:pt x="624" y="1220"/>
                        <a:pt x="587" y="1254"/>
                        <a:pt x="701" y="1216"/>
                      </a:cubicBezTo>
                      <a:cubicBezTo>
                        <a:pt x="719" y="1210"/>
                        <a:pt x="731" y="1192"/>
                        <a:pt x="749" y="1184"/>
                      </a:cubicBezTo>
                      <a:cubicBezTo>
                        <a:pt x="780" y="1170"/>
                        <a:pt x="845" y="1152"/>
                        <a:pt x="845" y="1152"/>
                      </a:cubicBezTo>
                      <a:cubicBezTo>
                        <a:pt x="899" y="1071"/>
                        <a:pt x="848" y="1127"/>
                        <a:pt x="925" y="1088"/>
                      </a:cubicBezTo>
                      <a:cubicBezTo>
                        <a:pt x="942" y="1079"/>
                        <a:pt x="955" y="1064"/>
                        <a:pt x="973" y="1056"/>
                      </a:cubicBezTo>
                      <a:cubicBezTo>
                        <a:pt x="1004" y="1042"/>
                        <a:pt x="1041" y="1043"/>
                        <a:pt x="1069" y="1024"/>
                      </a:cubicBezTo>
                      <a:cubicBezTo>
                        <a:pt x="1085" y="1013"/>
                        <a:pt x="1099" y="1000"/>
                        <a:pt x="1117" y="992"/>
                      </a:cubicBezTo>
                      <a:cubicBezTo>
                        <a:pt x="1148" y="978"/>
                        <a:pt x="1185" y="979"/>
                        <a:pt x="1213" y="960"/>
                      </a:cubicBezTo>
                      <a:cubicBezTo>
                        <a:pt x="1267" y="924"/>
                        <a:pt x="1309" y="912"/>
                        <a:pt x="1373" y="896"/>
                      </a:cubicBezTo>
                      <a:cubicBezTo>
                        <a:pt x="1389" y="885"/>
                        <a:pt x="1403" y="872"/>
                        <a:pt x="1421" y="864"/>
                      </a:cubicBezTo>
                      <a:cubicBezTo>
                        <a:pt x="1452" y="850"/>
                        <a:pt x="1489" y="851"/>
                        <a:pt x="1517" y="832"/>
                      </a:cubicBezTo>
                      <a:cubicBezTo>
                        <a:pt x="1590" y="783"/>
                        <a:pt x="1674" y="764"/>
                        <a:pt x="1757" y="736"/>
                      </a:cubicBezTo>
                      <a:cubicBezTo>
                        <a:pt x="1775" y="730"/>
                        <a:pt x="1788" y="713"/>
                        <a:pt x="1805" y="704"/>
                      </a:cubicBezTo>
                      <a:cubicBezTo>
                        <a:pt x="1877" y="668"/>
                        <a:pt x="1832" y="713"/>
                        <a:pt x="1901" y="656"/>
                      </a:cubicBezTo>
                      <a:cubicBezTo>
                        <a:pt x="1918" y="642"/>
                        <a:pt x="1930" y="621"/>
                        <a:pt x="1949" y="608"/>
                      </a:cubicBezTo>
                      <a:cubicBezTo>
                        <a:pt x="1963" y="599"/>
                        <a:pt x="1982" y="600"/>
                        <a:pt x="1997" y="592"/>
                      </a:cubicBezTo>
                      <a:cubicBezTo>
                        <a:pt x="2014" y="583"/>
                        <a:pt x="2028" y="569"/>
                        <a:pt x="2045" y="560"/>
                      </a:cubicBezTo>
                      <a:cubicBezTo>
                        <a:pt x="2117" y="524"/>
                        <a:pt x="2072" y="569"/>
                        <a:pt x="2141" y="512"/>
                      </a:cubicBezTo>
                      <a:cubicBezTo>
                        <a:pt x="2158" y="498"/>
                        <a:pt x="2171" y="478"/>
                        <a:pt x="2189" y="464"/>
                      </a:cubicBezTo>
                      <a:cubicBezTo>
                        <a:pt x="2219" y="440"/>
                        <a:pt x="2285" y="400"/>
                        <a:pt x="2285" y="400"/>
                      </a:cubicBezTo>
                      <a:cubicBezTo>
                        <a:pt x="2290" y="384"/>
                        <a:pt x="2293" y="367"/>
                        <a:pt x="2301" y="352"/>
                      </a:cubicBezTo>
                      <a:cubicBezTo>
                        <a:pt x="2310" y="335"/>
                        <a:pt x="2325" y="322"/>
                        <a:pt x="2333" y="304"/>
                      </a:cubicBezTo>
                      <a:cubicBezTo>
                        <a:pt x="2347" y="273"/>
                        <a:pt x="2365" y="208"/>
                        <a:pt x="2365" y="208"/>
                      </a:cubicBezTo>
                      <a:cubicBezTo>
                        <a:pt x="2355" y="157"/>
                        <a:pt x="2347" y="69"/>
                        <a:pt x="2301" y="32"/>
                      </a:cubicBezTo>
                      <a:cubicBezTo>
                        <a:pt x="2291" y="24"/>
                        <a:pt x="2193" y="1"/>
                        <a:pt x="2189" y="0"/>
                      </a:cubicBezTo>
                      <a:cubicBezTo>
                        <a:pt x="2145" y="6"/>
                        <a:pt x="2062" y="7"/>
                        <a:pt x="2013" y="32"/>
                      </a:cubicBezTo>
                      <a:cubicBezTo>
                        <a:pt x="1996" y="41"/>
                        <a:pt x="1983" y="58"/>
                        <a:pt x="1965" y="64"/>
                      </a:cubicBezTo>
                      <a:cubicBezTo>
                        <a:pt x="1934" y="74"/>
                        <a:pt x="1900" y="72"/>
                        <a:pt x="1869" y="80"/>
                      </a:cubicBezTo>
                      <a:cubicBezTo>
                        <a:pt x="1788" y="100"/>
                        <a:pt x="1745" y="126"/>
                        <a:pt x="1677" y="160"/>
                      </a:cubicBezTo>
                      <a:cubicBezTo>
                        <a:pt x="1608" y="195"/>
                        <a:pt x="1522" y="189"/>
                        <a:pt x="1453" y="224"/>
                      </a:cubicBezTo>
                      <a:cubicBezTo>
                        <a:pt x="1327" y="287"/>
                        <a:pt x="1299" y="315"/>
                        <a:pt x="1149" y="336"/>
                      </a:cubicBezTo>
                      <a:cubicBezTo>
                        <a:pt x="1133" y="341"/>
                        <a:pt x="1116" y="344"/>
                        <a:pt x="1101" y="352"/>
                      </a:cubicBezTo>
                      <a:cubicBezTo>
                        <a:pt x="1084" y="361"/>
                        <a:pt x="1071" y="377"/>
                        <a:pt x="1053" y="384"/>
                      </a:cubicBezTo>
                      <a:cubicBezTo>
                        <a:pt x="996" y="405"/>
                        <a:pt x="935" y="413"/>
                        <a:pt x="877" y="432"/>
                      </a:cubicBezTo>
                      <a:cubicBezTo>
                        <a:pt x="859" y="438"/>
                        <a:pt x="847" y="456"/>
                        <a:pt x="829" y="464"/>
                      </a:cubicBezTo>
                      <a:cubicBezTo>
                        <a:pt x="753" y="498"/>
                        <a:pt x="669" y="508"/>
                        <a:pt x="589" y="528"/>
                      </a:cubicBezTo>
                      <a:cubicBezTo>
                        <a:pt x="529" y="568"/>
                        <a:pt x="465" y="585"/>
                        <a:pt x="397" y="608"/>
                      </a:cubicBezTo>
                      <a:cubicBezTo>
                        <a:pt x="361" y="620"/>
                        <a:pt x="333" y="651"/>
                        <a:pt x="301" y="672"/>
                      </a:cubicBezTo>
                      <a:cubicBezTo>
                        <a:pt x="285" y="683"/>
                        <a:pt x="272" y="702"/>
                        <a:pt x="253" y="704"/>
                      </a:cubicBezTo>
                      <a:cubicBezTo>
                        <a:pt x="210" y="709"/>
                        <a:pt x="168" y="715"/>
                        <a:pt x="125" y="720"/>
                      </a:cubicBezTo>
                      <a:cubicBezTo>
                        <a:pt x="109" y="725"/>
                        <a:pt x="94" y="736"/>
                        <a:pt x="77" y="736"/>
                      </a:cubicBezTo>
                      <a:cubicBezTo>
                        <a:pt x="0" y="736"/>
                        <a:pt x="13" y="659"/>
                        <a:pt x="13" y="608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84" name="Freeform 100"/>
                <p:cNvSpPr>
                  <a:spLocks/>
                </p:cNvSpPr>
                <p:nvPr/>
              </p:nvSpPr>
              <p:spPr bwMode="auto">
                <a:xfrm>
                  <a:off x="6512" y="3936"/>
                  <a:ext cx="128" cy="33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0" y="192"/>
                    </a:cxn>
                    <a:cxn ang="0">
                      <a:pos x="128" y="336"/>
                    </a:cxn>
                  </a:cxnLst>
                  <a:rect l="0" t="0" r="r" b="b"/>
                  <a:pathLst>
                    <a:path w="128" h="336">
                      <a:moveTo>
                        <a:pt x="0" y="0"/>
                      </a:moveTo>
                      <a:cubicBezTo>
                        <a:pt x="42" y="64"/>
                        <a:pt x="38" y="128"/>
                        <a:pt x="80" y="192"/>
                      </a:cubicBezTo>
                      <a:cubicBezTo>
                        <a:pt x="93" y="243"/>
                        <a:pt x="105" y="289"/>
                        <a:pt x="128" y="336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85" name="Freeform 101"/>
                <p:cNvSpPr>
                  <a:spLocks/>
                </p:cNvSpPr>
                <p:nvPr/>
              </p:nvSpPr>
              <p:spPr bwMode="auto">
                <a:xfrm>
                  <a:off x="5856" y="4224"/>
                  <a:ext cx="67" cy="4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176"/>
                    </a:cxn>
                    <a:cxn ang="0">
                      <a:pos x="64" y="400"/>
                    </a:cxn>
                  </a:cxnLst>
                  <a:rect l="0" t="0" r="r" b="b"/>
                  <a:pathLst>
                    <a:path w="67" h="400">
                      <a:moveTo>
                        <a:pt x="0" y="0"/>
                      </a:moveTo>
                      <a:cubicBezTo>
                        <a:pt x="36" y="144"/>
                        <a:pt x="18" y="86"/>
                        <a:pt x="48" y="176"/>
                      </a:cubicBezTo>
                      <a:cubicBezTo>
                        <a:pt x="67" y="347"/>
                        <a:pt x="64" y="272"/>
                        <a:pt x="64" y="400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86" name="Freeform 102"/>
                <p:cNvSpPr>
                  <a:spLocks/>
                </p:cNvSpPr>
                <p:nvPr/>
              </p:nvSpPr>
              <p:spPr bwMode="auto">
                <a:xfrm>
                  <a:off x="5104" y="4384"/>
                  <a:ext cx="208" cy="41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240"/>
                    </a:cxn>
                    <a:cxn ang="0">
                      <a:pos x="176" y="336"/>
                    </a:cxn>
                    <a:cxn ang="0">
                      <a:pos x="208" y="416"/>
                    </a:cxn>
                  </a:cxnLst>
                  <a:rect l="0" t="0" r="r" b="b"/>
                  <a:pathLst>
                    <a:path w="208" h="416">
                      <a:moveTo>
                        <a:pt x="0" y="0"/>
                      </a:moveTo>
                      <a:cubicBezTo>
                        <a:pt x="30" y="90"/>
                        <a:pt x="60" y="172"/>
                        <a:pt x="128" y="240"/>
                      </a:cubicBezTo>
                      <a:cubicBezTo>
                        <a:pt x="168" y="361"/>
                        <a:pt x="114" y="212"/>
                        <a:pt x="176" y="336"/>
                      </a:cubicBezTo>
                      <a:cubicBezTo>
                        <a:pt x="176" y="336"/>
                        <a:pt x="204" y="408"/>
                        <a:pt x="208" y="416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487" name="Group 103"/>
              <p:cNvGrpSpPr>
                <a:grpSpLocks/>
              </p:cNvGrpSpPr>
              <p:nvPr/>
            </p:nvGrpSpPr>
            <p:grpSpPr bwMode="auto">
              <a:xfrm rot="18386191">
                <a:off x="2703" y="9244"/>
                <a:ext cx="2910" cy="1855"/>
                <a:chOff x="3680" y="4292"/>
                <a:chExt cx="3785" cy="2412"/>
              </a:xfrm>
            </p:grpSpPr>
            <p:sp>
              <p:nvSpPr>
                <p:cNvPr id="16488" name="Freeform 104"/>
                <p:cNvSpPr>
                  <a:spLocks/>
                </p:cNvSpPr>
                <p:nvPr/>
              </p:nvSpPr>
              <p:spPr bwMode="auto">
                <a:xfrm>
                  <a:off x="4224" y="4292"/>
                  <a:ext cx="3241" cy="2220"/>
                </a:xfrm>
                <a:custGeom>
                  <a:avLst/>
                  <a:gdLst/>
                  <a:ahLst/>
                  <a:cxnLst>
                    <a:cxn ang="0">
                      <a:pos x="1456" y="428"/>
                    </a:cxn>
                    <a:cxn ang="0">
                      <a:pos x="1600" y="412"/>
                    </a:cxn>
                    <a:cxn ang="0">
                      <a:pos x="1792" y="348"/>
                    </a:cxn>
                    <a:cxn ang="0">
                      <a:pos x="2048" y="300"/>
                    </a:cxn>
                    <a:cxn ang="0">
                      <a:pos x="2304" y="236"/>
                    </a:cxn>
                    <a:cxn ang="0">
                      <a:pos x="2736" y="92"/>
                    </a:cxn>
                    <a:cxn ang="0">
                      <a:pos x="2880" y="44"/>
                    </a:cxn>
                    <a:cxn ang="0">
                      <a:pos x="2928" y="28"/>
                    </a:cxn>
                    <a:cxn ang="0">
                      <a:pos x="2976" y="12"/>
                    </a:cxn>
                    <a:cxn ang="0">
                      <a:pos x="3216" y="28"/>
                    </a:cxn>
                    <a:cxn ang="0">
                      <a:pos x="3232" y="108"/>
                    </a:cxn>
                    <a:cxn ang="0">
                      <a:pos x="3152" y="364"/>
                    </a:cxn>
                    <a:cxn ang="0">
                      <a:pos x="3104" y="380"/>
                    </a:cxn>
                    <a:cxn ang="0">
                      <a:pos x="3008" y="444"/>
                    </a:cxn>
                    <a:cxn ang="0">
                      <a:pos x="2544" y="652"/>
                    </a:cxn>
                    <a:cxn ang="0">
                      <a:pos x="2304" y="812"/>
                    </a:cxn>
                    <a:cxn ang="0">
                      <a:pos x="2160" y="892"/>
                    </a:cxn>
                    <a:cxn ang="0">
                      <a:pos x="2112" y="908"/>
                    </a:cxn>
                    <a:cxn ang="0">
                      <a:pos x="2016" y="972"/>
                    </a:cxn>
                    <a:cxn ang="0">
                      <a:pos x="1984" y="1020"/>
                    </a:cxn>
                    <a:cxn ang="0">
                      <a:pos x="1888" y="1052"/>
                    </a:cxn>
                    <a:cxn ang="0">
                      <a:pos x="1840" y="1084"/>
                    </a:cxn>
                    <a:cxn ang="0">
                      <a:pos x="1744" y="1116"/>
                    </a:cxn>
                    <a:cxn ang="0">
                      <a:pos x="1552" y="1212"/>
                    </a:cxn>
                    <a:cxn ang="0">
                      <a:pos x="1424" y="1244"/>
                    </a:cxn>
                    <a:cxn ang="0">
                      <a:pos x="1376" y="1276"/>
                    </a:cxn>
                    <a:cxn ang="0">
                      <a:pos x="1216" y="1308"/>
                    </a:cxn>
                    <a:cxn ang="0">
                      <a:pos x="1168" y="1324"/>
                    </a:cxn>
                    <a:cxn ang="0">
                      <a:pos x="1120" y="1372"/>
                    </a:cxn>
                    <a:cxn ang="0">
                      <a:pos x="1072" y="1468"/>
                    </a:cxn>
                    <a:cxn ang="0">
                      <a:pos x="976" y="1532"/>
                    </a:cxn>
                    <a:cxn ang="0">
                      <a:pos x="928" y="1564"/>
                    </a:cxn>
                    <a:cxn ang="0">
                      <a:pos x="864" y="1660"/>
                    </a:cxn>
                    <a:cxn ang="0">
                      <a:pos x="720" y="1740"/>
                    </a:cxn>
                    <a:cxn ang="0">
                      <a:pos x="672" y="1772"/>
                    </a:cxn>
                    <a:cxn ang="0">
                      <a:pos x="624" y="1804"/>
                    </a:cxn>
                    <a:cxn ang="0">
                      <a:pos x="544" y="1884"/>
                    </a:cxn>
                    <a:cxn ang="0">
                      <a:pos x="512" y="1932"/>
                    </a:cxn>
                    <a:cxn ang="0">
                      <a:pos x="464" y="1948"/>
                    </a:cxn>
                    <a:cxn ang="0">
                      <a:pos x="176" y="2108"/>
                    </a:cxn>
                    <a:cxn ang="0">
                      <a:pos x="48" y="2188"/>
                    </a:cxn>
                    <a:cxn ang="0">
                      <a:pos x="0" y="2220"/>
                    </a:cxn>
                  </a:cxnLst>
                  <a:rect l="0" t="0" r="r" b="b"/>
                  <a:pathLst>
                    <a:path w="3241" h="2220">
                      <a:moveTo>
                        <a:pt x="1456" y="428"/>
                      </a:moveTo>
                      <a:cubicBezTo>
                        <a:pt x="1504" y="423"/>
                        <a:pt x="1553" y="421"/>
                        <a:pt x="1600" y="412"/>
                      </a:cubicBezTo>
                      <a:cubicBezTo>
                        <a:pt x="1665" y="399"/>
                        <a:pt x="1727" y="359"/>
                        <a:pt x="1792" y="348"/>
                      </a:cubicBezTo>
                      <a:cubicBezTo>
                        <a:pt x="1942" y="323"/>
                        <a:pt x="1856" y="338"/>
                        <a:pt x="2048" y="300"/>
                      </a:cubicBezTo>
                      <a:cubicBezTo>
                        <a:pt x="2158" y="278"/>
                        <a:pt x="2187" y="253"/>
                        <a:pt x="2304" y="236"/>
                      </a:cubicBezTo>
                      <a:cubicBezTo>
                        <a:pt x="2448" y="188"/>
                        <a:pt x="2592" y="140"/>
                        <a:pt x="2736" y="92"/>
                      </a:cubicBezTo>
                      <a:cubicBezTo>
                        <a:pt x="2784" y="76"/>
                        <a:pt x="2832" y="60"/>
                        <a:pt x="2880" y="44"/>
                      </a:cubicBezTo>
                      <a:cubicBezTo>
                        <a:pt x="2896" y="39"/>
                        <a:pt x="2912" y="33"/>
                        <a:pt x="2928" y="28"/>
                      </a:cubicBezTo>
                      <a:cubicBezTo>
                        <a:pt x="2944" y="23"/>
                        <a:pt x="2976" y="12"/>
                        <a:pt x="2976" y="12"/>
                      </a:cubicBezTo>
                      <a:cubicBezTo>
                        <a:pt x="3056" y="17"/>
                        <a:pt x="3141" y="0"/>
                        <a:pt x="3216" y="28"/>
                      </a:cubicBezTo>
                      <a:cubicBezTo>
                        <a:pt x="3241" y="38"/>
                        <a:pt x="3232" y="81"/>
                        <a:pt x="3232" y="108"/>
                      </a:cubicBezTo>
                      <a:cubicBezTo>
                        <a:pt x="3232" y="174"/>
                        <a:pt x="3214" y="314"/>
                        <a:pt x="3152" y="364"/>
                      </a:cubicBezTo>
                      <a:cubicBezTo>
                        <a:pt x="3139" y="375"/>
                        <a:pt x="3119" y="372"/>
                        <a:pt x="3104" y="380"/>
                      </a:cubicBezTo>
                      <a:cubicBezTo>
                        <a:pt x="3070" y="399"/>
                        <a:pt x="3040" y="423"/>
                        <a:pt x="3008" y="444"/>
                      </a:cubicBezTo>
                      <a:cubicBezTo>
                        <a:pt x="2866" y="539"/>
                        <a:pt x="2712" y="618"/>
                        <a:pt x="2544" y="652"/>
                      </a:cubicBezTo>
                      <a:cubicBezTo>
                        <a:pt x="2505" y="678"/>
                        <a:pt x="2351" y="796"/>
                        <a:pt x="2304" y="812"/>
                      </a:cubicBezTo>
                      <a:cubicBezTo>
                        <a:pt x="2220" y="840"/>
                        <a:pt x="2270" y="819"/>
                        <a:pt x="2160" y="892"/>
                      </a:cubicBezTo>
                      <a:cubicBezTo>
                        <a:pt x="2146" y="901"/>
                        <a:pt x="2127" y="900"/>
                        <a:pt x="2112" y="908"/>
                      </a:cubicBezTo>
                      <a:cubicBezTo>
                        <a:pt x="2078" y="927"/>
                        <a:pt x="2016" y="972"/>
                        <a:pt x="2016" y="972"/>
                      </a:cubicBezTo>
                      <a:cubicBezTo>
                        <a:pt x="2005" y="988"/>
                        <a:pt x="2000" y="1010"/>
                        <a:pt x="1984" y="1020"/>
                      </a:cubicBezTo>
                      <a:cubicBezTo>
                        <a:pt x="1955" y="1038"/>
                        <a:pt x="1916" y="1033"/>
                        <a:pt x="1888" y="1052"/>
                      </a:cubicBezTo>
                      <a:cubicBezTo>
                        <a:pt x="1872" y="1063"/>
                        <a:pt x="1858" y="1076"/>
                        <a:pt x="1840" y="1084"/>
                      </a:cubicBezTo>
                      <a:cubicBezTo>
                        <a:pt x="1809" y="1098"/>
                        <a:pt x="1772" y="1097"/>
                        <a:pt x="1744" y="1116"/>
                      </a:cubicBezTo>
                      <a:cubicBezTo>
                        <a:pt x="1697" y="1148"/>
                        <a:pt x="1606" y="1198"/>
                        <a:pt x="1552" y="1212"/>
                      </a:cubicBezTo>
                      <a:cubicBezTo>
                        <a:pt x="1515" y="1221"/>
                        <a:pt x="1461" y="1226"/>
                        <a:pt x="1424" y="1244"/>
                      </a:cubicBezTo>
                      <a:cubicBezTo>
                        <a:pt x="1407" y="1253"/>
                        <a:pt x="1394" y="1270"/>
                        <a:pt x="1376" y="1276"/>
                      </a:cubicBezTo>
                      <a:cubicBezTo>
                        <a:pt x="1324" y="1292"/>
                        <a:pt x="1268" y="1291"/>
                        <a:pt x="1216" y="1308"/>
                      </a:cubicBezTo>
                      <a:cubicBezTo>
                        <a:pt x="1200" y="1313"/>
                        <a:pt x="1184" y="1319"/>
                        <a:pt x="1168" y="1324"/>
                      </a:cubicBezTo>
                      <a:cubicBezTo>
                        <a:pt x="1152" y="1340"/>
                        <a:pt x="1133" y="1353"/>
                        <a:pt x="1120" y="1372"/>
                      </a:cubicBezTo>
                      <a:cubicBezTo>
                        <a:pt x="1081" y="1430"/>
                        <a:pt x="1132" y="1415"/>
                        <a:pt x="1072" y="1468"/>
                      </a:cubicBezTo>
                      <a:cubicBezTo>
                        <a:pt x="1043" y="1493"/>
                        <a:pt x="1008" y="1511"/>
                        <a:pt x="976" y="1532"/>
                      </a:cubicBezTo>
                      <a:cubicBezTo>
                        <a:pt x="960" y="1543"/>
                        <a:pt x="928" y="1564"/>
                        <a:pt x="928" y="1564"/>
                      </a:cubicBezTo>
                      <a:cubicBezTo>
                        <a:pt x="907" y="1596"/>
                        <a:pt x="900" y="1648"/>
                        <a:pt x="864" y="1660"/>
                      </a:cubicBezTo>
                      <a:cubicBezTo>
                        <a:pt x="780" y="1688"/>
                        <a:pt x="830" y="1667"/>
                        <a:pt x="720" y="1740"/>
                      </a:cubicBezTo>
                      <a:cubicBezTo>
                        <a:pt x="704" y="1751"/>
                        <a:pt x="688" y="1761"/>
                        <a:pt x="672" y="1772"/>
                      </a:cubicBezTo>
                      <a:cubicBezTo>
                        <a:pt x="656" y="1783"/>
                        <a:pt x="624" y="1804"/>
                        <a:pt x="624" y="1804"/>
                      </a:cubicBezTo>
                      <a:cubicBezTo>
                        <a:pt x="539" y="1932"/>
                        <a:pt x="651" y="1777"/>
                        <a:pt x="544" y="1884"/>
                      </a:cubicBezTo>
                      <a:cubicBezTo>
                        <a:pt x="530" y="1898"/>
                        <a:pt x="527" y="1920"/>
                        <a:pt x="512" y="1932"/>
                      </a:cubicBezTo>
                      <a:cubicBezTo>
                        <a:pt x="499" y="1943"/>
                        <a:pt x="479" y="1940"/>
                        <a:pt x="464" y="1948"/>
                      </a:cubicBezTo>
                      <a:cubicBezTo>
                        <a:pt x="363" y="2004"/>
                        <a:pt x="286" y="2071"/>
                        <a:pt x="176" y="2108"/>
                      </a:cubicBezTo>
                      <a:cubicBezTo>
                        <a:pt x="125" y="2184"/>
                        <a:pt x="162" y="2150"/>
                        <a:pt x="48" y="2188"/>
                      </a:cubicBezTo>
                      <a:cubicBezTo>
                        <a:pt x="30" y="2194"/>
                        <a:pt x="0" y="2220"/>
                        <a:pt x="0" y="2220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89" name="Freeform 105"/>
                <p:cNvSpPr>
                  <a:spLocks/>
                </p:cNvSpPr>
                <p:nvPr/>
              </p:nvSpPr>
              <p:spPr bwMode="auto">
                <a:xfrm>
                  <a:off x="3680" y="6445"/>
                  <a:ext cx="599" cy="259"/>
                </a:xfrm>
                <a:custGeom>
                  <a:avLst/>
                  <a:gdLst/>
                  <a:ahLst/>
                  <a:cxnLst>
                    <a:cxn ang="0">
                      <a:pos x="576" y="19"/>
                    </a:cxn>
                    <a:cxn ang="0">
                      <a:pos x="496" y="83"/>
                    </a:cxn>
                    <a:cxn ang="0">
                      <a:pos x="448" y="99"/>
                    </a:cxn>
                    <a:cxn ang="0">
                      <a:pos x="400" y="131"/>
                    </a:cxn>
                    <a:cxn ang="0">
                      <a:pos x="352" y="147"/>
                    </a:cxn>
                    <a:cxn ang="0">
                      <a:pos x="304" y="179"/>
                    </a:cxn>
                    <a:cxn ang="0">
                      <a:pos x="0" y="259"/>
                    </a:cxn>
                  </a:cxnLst>
                  <a:rect l="0" t="0" r="r" b="b"/>
                  <a:pathLst>
                    <a:path w="599" h="259">
                      <a:moveTo>
                        <a:pt x="576" y="19"/>
                      </a:moveTo>
                      <a:cubicBezTo>
                        <a:pt x="455" y="59"/>
                        <a:pt x="599" y="0"/>
                        <a:pt x="496" y="83"/>
                      </a:cubicBezTo>
                      <a:cubicBezTo>
                        <a:pt x="483" y="94"/>
                        <a:pt x="463" y="91"/>
                        <a:pt x="448" y="99"/>
                      </a:cubicBezTo>
                      <a:cubicBezTo>
                        <a:pt x="431" y="108"/>
                        <a:pt x="417" y="122"/>
                        <a:pt x="400" y="131"/>
                      </a:cubicBezTo>
                      <a:cubicBezTo>
                        <a:pt x="385" y="139"/>
                        <a:pt x="367" y="139"/>
                        <a:pt x="352" y="147"/>
                      </a:cubicBezTo>
                      <a:cubicBezTo>
                        <a:pt x="335" y="156"/>
                        <a:pt x="322" y="171"/>
                        <a:pt x="304" y="179"/>
                      </a:cubicBezTo>
                      <a:cubicBezTo>
                        <a:pt x="217" y="218"/>
                        <a:pt x="97" y="259"/>
                        <a:pt x="0" y="259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90" name="Freeform 106"/>
                <p:cNvSpPr>
                  <a:spLocks/>
                </p:cNvSpPr>
                <p:nvPr/>
              </p:nvSpPr>
              <p:spPr bwMode="auto">
                <a:xfrm>
                  <a:off x="6672" y="4640"/>
                  <a:ext cx="64" cy="32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4" y="320"/>
                    </a:cxn>
                  </a:cxnLst>
                  <a:rect l="0" t="0" r="r" b="b"/>
                  <a:pathLst>
                    <a:path w="64" h="320">
                      <a:moveTo>
                        <a:pt x="0" y="0"/>
                      </a:moveTo>
                      <a:cubicBezTo>
                        <a:pt x="59" y="89"/>
                        <a:pt x="64" y="215"/>
                        <a:pt x="64" y="32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91" name="Freeform 107"/>
                <p:cNvSpPr>
                  <a:spLocks/>
                </p:cNvSpPr>
                <p:nvPr/>
              </p:nvSpPr>
              <p:spPr bwMode="auto">
                <a:xfrm>
                  <a:off x="6080" y="4864"/>
                  <a:ext cx="50" cy="44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448"/>
                    </a:cxn>
                  </a:cxnLst>
                  <a:rect l="0" t="0" r="r" b="b"/>
                  <a:pathLst>
                    <a:path w="50" h="448">
                      <a:moveTo>
                        <a:pt x="0" y="0"/>
                      </a:moveTo>
                      <a:cubicBezTo>
                        <a:pt x="50" y="149"/>
                        <a:pt x="48" y="290"/>
                        <a:pt x="48" y="448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92" name="Freeform 108"/>
                <p:cNvSpPr>
                  <a:spLocks/>
                </p:cNvSpPr>
                <p:nvPr/>
              </p:nvSpPr>
              <p:spPr bwMode="auto">
                <a:xfrm>
                  <a:off x="5312" y="4992"/>
                  <a:ext cx="75" cy="624"/>
                </a:xfrm>
                <a:custGeom>
                  <a:avLst/>
                  <a:gdLst/>
                  <a:ahLst/>
                  <a:cxnLst>
                    <a:cxn ang="0">
                      <a:pos x="32" y="0"/>
                    </a:cxn>
                    <a:cxn ang="0">
                      <a:pos x="0" y="624"/>
                    </a:cxn>
                  </a:cxnLst>
                  <a:rect l="0" t="0" r="r" b="b"/>
                  <a:pathLst>
                    <a:path w="75" h="624">
                      <a:moveTo>
                        <a:pt x="32" y="0"/>
                      </a:moveTo>
                      <a:cubicBezTo>
                        <a:pt x="75" y="213"/>
                        <a:pt x="0" y="416"/>
                        <a:pt x="0" y="624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493" name="Group 109"/>
              <p:cNvGrpSpPr>
                <a:grpSpLocks/>
              </p:cNvGrpSpPr>
              <p:nvPr/>
            </p:nvGrpSpPr>
            <p:grpSpPr bwMode="auto">
              <a:xfrm rot="18386191">
                <a:off x="2698" y="9685"/>
                <a:ext cx="750" cy="2375"/>
                <a:chOff x="3488" y="3328"/>
                <a:chExt cx="976" cy="3088"/>
              </a:xfrm>
            </p:grpSpPr>
            <p:sp>
              <p:nvSpPr>
                <p:cNvPr id="16494" name="Freeform 110"/>
                <p:cNvSpPr>
                  <a:spLocks/>
                </p:cNvSpPr>
                <p:nvPr/>
              </p:nvSpPr>
              <p:spPr bwMode="auto">
                <a:xfrm>
                  <a:off x="3488" y="3328"/>
                  <a:ext cx="144" cy="20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6" y="560"/>
                    </a:cxn>
                    <a:cxn ang="0">
                      <a:pos x="144" y="1008"/>
                    </a:cxn>
                    <a:cxn ang="0">
                      <a:pos x="128" y="1168"/>
                    </a:cxn>
                    <a:cxn ang="0">
                      <a:pos x="96" y="1296"/>
                    </a:cxn>
                    <a:cxn ang="0">
                      <a:pos x="144" y="2000"/>
                    </a:cxn>
                  </a:cxnLst>
                  <a:rect l="0" t="0" r="r" b="b"/>
                  <a:pathLst>
                    <a:path w="144" h="2000">
                      <a:moveTo>
                        <a:pt x="0" y="0"/>
                      </a:moveTo>
                      <a:cubicBezTo>
                        <a:pt x="61" y="183"/>
                        <a:pt x="75" y="369"/>
                        <a:pt x="96" y="560"/>
                      </a:cubicBezTo>
                      <a:cubicBezTo>
                        <a:pt x="113" y="711"/>
                        <a:pt x="133" y="856"/>
                        <a:pt x="144" y="1008"/>
                      </a:cubicBezTo>
                      <a:cubicBezTo>
                        <a:pt x="139" y="1061"/>
                        <a:pt x="137" y="1115"/>
                        <a:pt x="128" y="1168"/>
                      </a:cubicBezTo>
                      <a:cubicBezTo>
                        <a:pt x="121" y="1211"/>
                        <a:pt x="96" y="1296"/>
                        <a:pt x="96" y="1296"/>
                      </a:cubicBezTo>
                      <a:cubicBezTo>
                        <a:pt x="102" y="1538"/>
                        <a:pt x="36" y="1785"/>
                        <a:pt x="144" y="200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95" name="Freeform 111"/>
                <p:cNvSpPr>
                  <a:spLocks/>
                </p:cNvSpPr>
                <p:nvPr/>
              </p:nvSpPr>
              <p:spPr bwMode="auto">
                <a:xfrm>
                  <a:off x="3668" y="5785"/>
                  <a:ext cx="156" cy="631"/>
                </a:xfrm>
                <a:custGeom>
                  <a:avLst/>
                  <a:gdLst/>
                  <a:ahLst/>
                  <a:cxnLst>
                    <a:cxn ang="0">
                      <a:pos x="12" y="7"/>
                    </a:cxn>
                    <a:cxn ang="0">
                      <a:pos x="60" y="135"/>
                    </a:cxn>
                    <a:cxn ang="0">
                      <a:pos x="140" y="407"/>
                    </a:cxn>
                    <a:cxn ang="0">
                      <a:pos x="156" y="631"/>
                    </a:cxn>
                  </a:cxnLst>
                  <a:rect l="0" t="0" r="r" b="b"/>
                  <a:pathLst>
                    <a:path w="156" h="631">
                      <a:moveTo>
                        <a:pt x="12" y="7"/>
                      </a:moveTo>
                      <a:cubicBezTo>
                        <a:pt x="50" y="197"/>
                        <a:pt x="0" y="0"/>
                        <a:pt x="60" y="135"/>
                      </a:cubicBezTo>
                      <a:cubicBezTo>
                        <a:pt x="99" y="222"/>
                        <a:pt x="110" y="318"/>
                        <a:pt x="140" y="407"/>
                      </a:cubicBezTo>
                      <a:cubicBezTo>
                        <a:pt x="145" y="482"/>
                        <a:pt x="156" y="631"/>
                        <a:pt x="156" y="631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96" name="Freeform 112"/>
                <p:cNvSpPr>
                  <a:spLocks/>
                </p:cNvSpPr>
                <p:nvPr/>
              </p:nvSpPr>
              <p:spPr bwMode="auto">
                <a:xfrm>
                  <a:off x="4086" y="3456"/>
                  <a:ext cx="378" cy="2512"/>
                </a:xfrm>
                <a:custGeom>
                  <a:avLst/>
                  <a:gdLst/>
                  <a:ahLst/>
                  <a:cxnLst>
                    <a:cxn ang="0">
                      <a:pos x="378" y="0"/>
                    </a:cxn>
                    <a:cxn ang="0">
                      <a:pos x="362" y="48"/>
                    </a:cxn>
                    <a:cxn ang="0">
                      <a:pos x="298" y="144"/>
                    </a:cxn>
                    <a:cxn ang="0">
                      <a:pos x="266" y="272"/>
                    </a:cxn>
                    <a:cxn ang="0">
                      <a:pos x="234" y="320"/>
                    </a:cxn>
                    <a:cxn ang="0">
                      <a:pos x="154" y="560"/>
                    </a:cxn>
                    <a:cxn ang="0">
                      <a:pos x="90" y="656"/>
                    </a:cxn>
                    <a:cxn ang="0">
                      <a:pos x="10" y="1008"/>
                    </a:cxn>
                    <a:cxn ang="0">
                      <a:pos x="58" y="1568"/>
                    </a:cxn>
                    <a:cxn ang="0">
                      <a:pos x="154" y="1856"/>
                    </a:cxn>
                    <a:cxn ang="0">
                      <a:pos x="330" y="2384"/>
                    </a:cxn>
                    <a:cxn ang="0">
                      <a:pos x="330" y="2512"/>
                    </a:cxn>
                  </a:cxnLst>
                  <a:rect l="0" t="0" r="r" b="b"/>
                  <a:pathLst>
                    <a:path w="378" h="2512">
                      <a:moveTo>
                        <a:pt x="378" y="0"/>
                      </a:moveTo>
                      <a:cubicBezTo>
                        <a:pt x="373" y="16"/>
                        <a:pt x="370" y="33"/>
                        <a:pt x="362" y="48"/>
                      </a:cubicBezTo>
                      <a:cubicBezTo>
                        <a:pt x="343" y="82"/>
                        <a:pt x="298" y="144"/>
                        <a:pt x="298" y="144"/>
                      </a:cubicBezTo>
                      <a:cubicBezTo>
                        <a:pt x="292" y="174"/>
                        <a:pt x="282" y="239"/>
                        <a:pt x="266" y="272"/>
                      </a:cubicBezTo>
                      <a:cubicBezTo>
                        <a:pt x="257" y="289"/>
                        <a:pt x="242" y="302"/>
                        <a:pt x="234" y="320"/>
                      </a:cubicBezTo>
                      <a:cubicBezTo>
                        <a:pt x="201" y="395"/>
                        <a:pt x="180" y="482"/>
                        <a:pt x="154" y="560"/>
                      </a:cubicBezTo>
                      <a:cubicBezTo>
                        <a:pt x="142" y="596"/>
                        <a:pt x="102" y="620"/>
                        <a:pt x="90" y="656"/>
                      </a:cubicBezTo>
                      <a:cubicBezTo>
                        <a:pt x="51" y="772"/>
                        <a:pt x="34" y="888"/>
                        <a:pt x="10" y="1008"/>
                      </a:cubicBezTo>
                      <a:cubicBezTo>
                        <a:pt x="28" y="1462"/>
                        <a:pt x="0" y="1277"/>
                        <a:pt x="58" y="1568"/>
                      </a:cubicBezTo>
                      <a:cubicBezTo>
                        <a:pt x="77" y="1664"/>
                        <a:pt x="123" y="1763"/>
                        <a:pt x="154" y="1856"/>
                      </a:cubicBezTo>
                      <a:cubicBezTo>
                        <a:pt x="213" y="2032"/>
                        <a:pt x="271" y="2208"/>
                        <a:pt x="330" y="2384"/>
                      </a:cubicBezTo>
                      <a:cubicBezTo>
                        <a:pt x="343" y="2424"/>
                        <a:pt x="330" y="2469"/>
                        <a:pt x="330" y="251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497" name="Freeform 113"/>
              <p:cNvSpPr>
                <a:spLocks/>
              </p:cNvSpPr>
              <p:nvPr/>
            </p:nvSpPr>
            <p:spPr bwMode="auto">
              <a:xfrm>
                <a:off x="1658" y="9771"/>
                <a:ext cx="1912" cy="1813"/>
              </a:xfrm>
              <a:custGeom>
                <a:avLst/>
                <a:gdLst/>
                <a:ahLst/>
                <a:cxnLst>
                  <a:cxn ang="0">
                    <a:pos x="275" y="1813"/>
                  </a:cxn>
                  <a:cxn ang="0">
                    <a:pos x="3" y="949"/>
                  </a:cxn>
                  <a:cxn ang="0">
                    <a:pos x="291" y="261"/>
                  </a:cxn>
                  <a:cxn ang="0">
                    <a:pos x="595" y="37"/>
                  </a:cxn>
                  <a:cxn ang="0">
                    <a:pos x="851" y="37"/>
                  </a:cxn>
                  <a:cxn ang="0">
                    <a:pos x="1075" y="37"/>
                  </a:cxn>
                  <a:cxn ang="0">
                    <a:pos x="1699" y="85"/>
                  </a:cxn>
                  <a:cxn ang="0">
                    <a:pos x="1907" y="85"/>
                  </a:cxn>
                  <a:cxn ang="0">
                    <a:pos x="1827" y="405"/>
                  </a:cxn>
                  <a:cxn ang="0">
                    <a:pos x="1539" y="517"/>
                  </a:cxn>
                  <a:cxn ang="0">
                    <a:pos x="947" y="533"/>
                  </a:cxn>
                  <a:cxn ang="0">
                    <a:pos x="819" y="821"/>
                  </a:cxn>
                  <a:cxn ang="0">
                    <a:pos x="659" y="997"/>
                  </a:cxn>
                </a:cxnLst>
                <a:rect l="0" t="0" r="r" b="b"/>
                <a:pathLst>
                  <a:path w="1928" h="1813">
                    <a:moveTo>
                      <a:pt x="275" y="1813"/>
                    </a:moveTo>
                    <a:cubicBezTo>
                      <a:pt x="137" y="1510"/>
                      <a:pt x="0" y="1208"/>
                      <a:pt x="3" y="949"/>
                    </a:cubicBezTo>
                    <a:cubicBezTo>
                      <a:pt x="6" y="690"/>
                      <a:pt x="192" y="413"/>
                      <a:pt x="291" y="261"/>
                    </a:cubicBezTo>
                    <a:cubicBezTo>
                      <a:pt x="390" y="109"/>
                      <a:pt x="502" y="74"/>
                      <a:pt x="595" y="37"/>
                    </a:cubicBezTo>
                    <a:cubicBezTo>
                      <a:pt x="688" y="0"/>
                      <a:pt x="771" y="37"/>
                      <a:pt x="851" y="37"/>
                    </a:cubicBezTo>
                    <a:cubicBezTo>
                      <a:pt x="931" y="37"/>
                      <a:pt x="934" y="29"/>
                      <a:pt x="1075" y="37"/>
                    </a:cubicBezTo>
                    <a:cubicBezTo>
                      <a:pt x="1216" y="45"/>
                      <a:pt x="1560" y="77"/>
                      <a:pt x="1699" y="85"/>
                    </a:cubicBezTo>
                    <a:cubicBezTo>
                      <a:pt x="1838" y="93"/>
                      <a:pt x="1886" y="32"/>
                      <a:pt x="1907" y="85"/>
                    </a:cubicBezTo>
                    <a:cubicBezTo>
                      <a:pt x="1928" y="138"/>
                      <a:pt x="1888" y="333"/>
                      <a:pt x="1827" y="405"/>
                    </a:cubicBezTo>
                    <a:cubicBezTo>
                      <a:pt x="1766" y="477"/>
                      <a:pt x="1686" y="496"/>
                      <a:pt x="1539" y="517"/>
                    </a:cubicBezTo>
                    <a:cubicBezTo>
                      <a:pt x="1392" y="538"/>
                      <a:pt x="1067" y="482"/>
                      <a:pt x="947" y="533"/>
                    </a:cubicBezTo>
                    <a:cubicBezTo>
                      <a:pt x="827" y="584"/>
                      <a:pt x="867" y="744"/>
                      <a:pt x="819" y="821"/>
                    </a:cubicBezTo>
                    <a:cubicBezTo>
                      <a:pt x="771" y="898"/>
                      <a:pt x="715" y="947"/>
                      <a:pt x="659" y="997"/>
                    </a:cubicBez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98" name="Freeform 114"/>
              <p:cNvSpPr>
                <a:spLocks/>
              </p:cNvSpPr>
              <p:nvPr/>
            </p:nvSpPr>
            <p:spPr bwMode="auto">
              <a:xfrm>
                <a:off x="2923" y="9824"/>
                <a:ext cx="549" cy="197"/>
              </a:xfrm>
              <a:custGeom>
                <a:avLst/>
                <a:gdLst/>
                <a:ahLst/>
                <a:cxnLst>
                  <a:cxn ang="0">
                    <a:pos x="549" y="16"/>
                  </a:cxn>
                  <a:cxn ang="0">
                    <a:pos x="453" y="176"/>
                  </a:cxn>
                  <a:cxn ang="0">
                    <a:pos x="69" y="144"/>
                  </a:cxn>
                  <a:cxn ang="0">
                    <a:pos x="37" y="0"/>
                  </a:cxn>
                </a:cxnLst>
                <a:rect l="0" t="0" r="r" b="b"/>
                <a:pathLst>
                  <a:path w="549" h="197">
                    <a:moveTo>
                      <a:pt x="549" y="16"/>
                    </a:moveTo>
                    <a:cubicBezTo>
                      <a:pt x="541" y="85"/>
                      <a:pt x="533" y="155"/>
                      <a:pt x="453" y="176"/>
                    </a:cubicBezTo>
                    <a:cubicBezTo>
                      <a:pt x="373" y="197"/>
                      <a:pt x="138" y="173"/>
                      <a:pt x="69" y="144"/>
                    </a:cubicBezTo>
                    <a:cubicBezTo>
                      <a:pt x="0" y="115"/>
                      <a:pt x="18" y="57"/>
                      <a:pt x="37" y="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499" name="Group 115"/>
            <p:cNvGrpSpPr>
              <a:grpSpLocks/>
            </p:cNvGrpSpPr>
            <p:nvPr/>
          </p:nvGrpSpPr>
          <p:grpSpPr bwMode="auto">
            <a:xfrm rot="925580">
              <a:off x="5200" y="5020"/>
              <a:ext cx="1278" cy="1805"/>
              <a:chOff x="2427" y="4934"/>
              <a:chExt cx="1002" cy="1415"/>
            </a:xfrm>
          </p:grpSpPr>
          <p:sp>
            <p:nvSpPr>
              <p:cNvPr id="16500" name="Freeform 116"/>
              <p:cNvSpPr>
                <a:spLocks/>
              </p:cNvSpPr>
              <p:nvPr/>
            </p:nvSpPr>
            <p:spPr bwMode="auto">
              <a:xfrm rot="15983386">
                <a:off x="2321" y="5197"/>
                <a:ext cx="595" cy="384"/>
              </a:xfrm>
              <a:custGeom>
                <a:avLst/>
                <a:gdLst/>
                <a:ahLst/>
                <a:cxnLst>
                  <a:cxn ang="0">
                    <a:pos x="365" y="1408"/>
                  </a:cxn>
                  <a:cxn ang="0">
                    <a:pos x="477" y="1328"/>
                  </a:cxn>
                  <a:cxn ang="0">
                    <a:pos x="525" y="1312"/>
                  </a:cxn>
                  <a:cxn ang="0">
                    <a:pos x="573" y="1296"/>
                  </a:cxn>
                  <a:cxn ang="0">
                    <a:pos x="701" y="1216"/>
                  </a:cxn>
                  <a:cxn ang="0">
                    <a:pos x="749" y="1184"/>
                  </a:cxn>
                  <a:cxn ang="0">
                    <a:pos x="845" y="1152"/>
                  </a:cxn>
                  <a:cxn ang="0">
                    <a:pos x="925" y="1088"/>
                  </a:cxn>
                  <a:cxn ang="0">
                    <a:pos x="973" y="1056"/>
                  </a:cxn>
                  <a:cxn ang="0">
                    <a:pos x="1069" y="1024"/>
                  </a:cxn>
                  <a:cxn ang="0">
                    <a:pos x="1117" y="992"/>
                  </a:cxn>
                  <a:cxn ang="0">
                    <a:pos x="1213" y="960"/>
                  </a:cxn>
                  <a:cxn ang="0">
                    <a:pos x="1373" y="896"/>
                  </a:cxn>
                  <a:cxn ang="0">
                    <a:pos x="1421" y="864"/>
                  </a:cxn>
                  <a:cxn ang="0">
                    <a:pos x="1517" y="832"/>
                  </a:cxn>
                  <a:cxn ang="0">
                    <a:pos x="1757" y="736"/>
                  </a:cxn>
                  <a:cxn ang="0">
                    <a:pos x="1805" y="704"/>
                  </a:cxn>
                  <a:cxn ang="0">
                    <a:pos x="1901" y="656"/>
                  </a:cxn>
                  <a:cxn ang="0">
                    <a:pos x="1949" y="608"/>
                  </a:cxn>
                  <a:cxn ang="0">
                    <a:pos x="1997" y="592"/>
                  </a:cxn>
                  <a:cxn ang="0">
                    <a:pos x="2045" y="560"/>
                  </a:cxn>
                  <a:cxn ang="0">
                    <a:pos x="2141" y="512"/>
                  </a:cxn>
                  <a:cxn ang="0">
                    <a:pos x="2189" y="464"/>
                  </a:cxn>
                  <a:cxn ang="0">
                    <a:pos x="2285" y="400"/>
                  </a:cxn>
                  <a:cxn ang="0">
                    <a:pos x="2301" y="352"/>
                  </a:cxn>
                  <a:cxn ang="0">
                    <a:pos x="2333" y="304"/>
                  </a:cxn>
                  <a:cxn ang="0">
                    <a:pos x="2365" y="208"/>
                  </a:cxn>
                  <a:cxn ang="0">
                    <a:pos x="2301" y="32"/>
                  </a:cxn>
                  <a:cxn ang="0">
                    <a:pos x="2189" y="0"/>
                  </a:cxn>
                  <a:cxn ang="0">
                    <a:pos x="2013" y="32"/>
                  </a:cxn>
                  <a:cxn ang="0">
                    <a:pos x="1965" y="64"/>
                  </a:cxn>
                  <a:cxn ang="0">
                    <a:pos x="1869" y="80"/>
                  </a:cxn>
                  <a:cxn ang="0">
                    <a:pos x="1677" y="160"/>
                  </a:cxn>
                  <a:cxn ang="0">
                    <a:pos x="1453" y="224"/>
                  </a:cxn>
                  <a:cxn ang="0">
                    <a:pos x="1149" y="336"/>
                  </a:cxn>
                  <a:cxn ang="0">
                    <a:pos x="1101" y="352"/>
                  </a:cxn>
                  <a:cxn ang="0">
                    <a:pos x="1053" y="384"/>
                  </a:cxn>
                  <a:cxn ang="0">
                    <a:pos x="877" y="432"/>
                  </a:cxn>
                  <a:cxn ang="0">
                    <a:pos x="829" y="464"/>
                  </a:cxn>
                  <a:cxn ang="0">
                    <a:pos x="589" y="528"/>
                  </a:cxn>
                  <a:cxn ang="0">
                    <a:pos x="397" y="608"/>
                  </a:cxn>
                  <a:cxn ang="0">
                    <a:pos x="301" y="672"/>
                  </a:cxn>
                  <a:cxn ang="0">
                    <a:pos x="253" y="704"/>
                  </a:cxn>
                  <a:cxn ang="0">
                    <a:pos x="125" y="720"/>
                  </a:cxn>
                  <a:cxn ang="0">
                    <a:pos x="77" y="736"/>
                  </a:cxn>
                  <a:cxn ang="0">
                    <a:pos x="13" y="608"/>
                  </a:cxn>
                </a:cxnLst>
                <a:rect l="0" t="0" r="r" b="b"/>
                <a:pathLst>
                  <a:path w="2365" h="1408">
                    <a:moveTo>
                      <a:pt x="365" y="1408"/>
                    </a:moveTo>
                    <a:cubicBezTo>
                      <a:pt x="392" y="1328"/>
                      <a:pt x="365" y="1365"/>
                      <a:pt x="477" y="1328"/>
                    </a:cubicBezTo>
                    <a:cubicBezTo>
                      <a:pt x="493" y="1323"/>
                      <a:pt x="509" y="1317"/>
                      <a:pt x="525" y="1312"/>
                    </a:cubicBezTo>
                    <a:cubicBezTo>
                      <a:pt x="541" y="1307"/>
                      <a:pt x="573" y="1296"/>
                      <a:pt x="573" y="1296"/>
                    </a:cubicBezTo>
                    <a:cubicBezTo>
                      <a:pt x="624" y="1220"/>
                      <a:pt x="587" y="1254"/>
                      <a:pt x="701" y="1216"/>
                    </a:cubicBezTo>
                    <a:cubicBezTo>
                      <a:pt x="719" y="1210"/>
                      <a:pt x="731" y="1192"/>
                      <a:pt x="749" y="1184"/>
                    </a:cubicBezTo>
                    <a:cubicBezTo>
                      <a:pt x="780" y="1170"/>
                      <a:pt x="845" y="1152"/>
                      <a:pt x="845" y="1152"/>
                    </a:cubicBezTo>
                    <a:cubicBezTo>
                      <a:pt x="899" y="1071"/>
                      <a:pt x="848" y="1127"/>
                      <a:pt x="925" y="1088"/>
                    </a:cubicBezTo>
                    <a:cubicBezTo>
                      <a:pt x="942" y="1079"/>
                      <a:pt x="955" y="1064"/>
                      <a:pt x="973" y="1056"/>
                    </a:cubicBezTo>
                    <a:cubicBezTo>
                      <a:pt x="1004" y="1042"/>
                      <a:pt x="1041" y="1043"/>
                      <a:pt x="1069" y="1024"/>
                    </a:cubicBezTo>
                    <a:cubicBezTo>
                      <a:pt x="1085" y="1013"/>
                      <a:pt x="1099" y="1000"/>
                      <a:pt x="1117" y="992"/>
                    </a:cubicBezTo>
                    <a:cubicBezTo>
                      <a:pt x="1148" y="978"/>
                      <a:pt x="1185" y="979"/>
                      <a:pt x="1213" y="960"/>
                    </a:cubicBezTo>
                    <a:cubicBezTo>
                      <a:pt x="1267" y="924"/>
                      <a:pt x="1309" y="912"/>
                      <a:pt x="1373" y="896"/>
                    </a:cubicBezTo>
                    <a:cubicBezTo>
                      <a:pt x="1389" y="885"/>
                      <a:pt x="1403" y="872"/>
                      <a:pt x="1421" y="864"/>
                    </a:cubicBezTo>
                    <a:cubicBezTo>
                      <a:pt x="1452" y="850"/>
                      <a:pt x="1489" y="851"/>
                      <a:pt x="1517" y="832"/>
                    </a:cubicBezTo>
                    <a:cubicBezTo>
                      <a:pt x="1590" y="783"/>
                      <a:pt x="1674" y="764"/>
                      <a:pt x="1757" y="736"/>
                    </a:cubicBezTo>
                    <a:cubicBezTo>
                      <a:pt x="1775" y="730"/>
                      <a:pt x="1788" y="713"/>
                      <a:pt x="1805" y="704"/>
                    </a:cubicBezTo>
                    <a:cubicBezTo>
                      <a:pt x="1877" y="668"/>
                      <a:pt x="1832" y="713"/>
                      <a:pt x="1901" y="656"/>
                    </a:cubicBezTo>
                    <a:cubicBezTo>
                      <a:pt x="1918" y="642"/>
                      <a:pt x="1930" y="621"/>
                      <a:pt x="1949" y="608"/>
                    </a:cubicBezTo>
                    <a:cubicBezTo>
                      <a:pt x="1963" y="599"/>
                      <a:pt x="1982" y="600"/>
                      <a:pt x="1997" y="592"/>
                    </a:cubicBezTo>
                    <a:cubicBezTo>
                      <a:pt x="2014" y="583"/>
                      <a:pt x="2028" y="569"/>
                      <a:pt x="2045" y="560"/>
                    </a:cubicBezTo>
                    <a:cubicBezTo>
                      <a:pt x="2117" y="524"/>
                      <a:pt x="2072" y="569"/>
                      <a:pt x="2141" y="512"/>
                    </a:cubicBezTo>
                    <a:cubicBezTo>
                      <a:pt x="2158" y="498"/>
                      <a:pt x="2171" y="478"/>
                      <a:pt x="2189" y="464"/>
                    </a:cubicBezTo>
                    <a:cubicBezTo>
                      <a:pt x="2219" y="440"/>
                      <a:pt x="2285" y="400"/>
                      <a:pt x="2285" y="400"/>
                    </a:cubicBezTo>
                    <a:cubicBezTo>
                      <a:pt x="2290" y="384"/>
                      <a:pt x="2293" y="367"/>
                      <a:pt x="2301" y="352"/>
                    </a:cubicBezTo>
                    <a:cubicBezTo>
                      <a:pt x="2310" y="335"/>
                      <a:pt x="2325" y="322"/>
                      <a:pt x="2333" y="304"/>
                    </a:cubicBezTo>
                    <a:cubicBezTo>
                      <a:pt x="2347" y="273"/>
                      <a:pt x="2365" y="208"/>
                      <a:pt x="2365" y="208"/>
                    </a:cubicBezTo>
                    <a:cubicBezTo>
                      <a:pt x="2355" y="157"/>
                      <a:pt x="2347" y="69"/>
                      <a:pt x="2301" y="32"/>
                    </a:cubicBezTo>
                    <a:cubicBezTo>
                      <a:pt x="2291" y="24"/>
                      <a:pt x="2193" y="1"/>
                      <a:pt x="2189" y="0"/>
                    </a:cubicBezTo>
                    <a:cubicBezTo>
                      <a:pt x="2145" y="6"/>
                      <a:pt x="2062" y="7"/>
                      <a:pt x="2013" y="32"/>
                    </a:cubicBezTo>
                    <a:cubicBezTo>
                      <a:pt x="1996" y="41"/>
                      <a:pt x="1983" y="58"/>
                      <a:pt x="1965" y="64"/>
                    </a:cubicBezTo>
                    <a:cubicBezTo>
                      <a:pt x="1934" y="74"/>
                      <a:pt x="1900" y="72"/>
                      <a:pt x="1869" y="80"/>
                    </a:cubicBezTo>
                    <a:cubicBezTo>
                      <a:pt x="1788" y="100"/>
                      <a:pt x="1745" y="126"/>
                      <a:pt x="1677" y="160"/>
                    </a:cubicBezTo>
                    <a:cubicBezTo>
                      <a:pt x="1608" y="195"/>
                      <a:pt x="1522" y="189"/>
                      <a:pt x="1453" y="224"/>
                    </a:cubicBezTo>
                    <a:cubicBezTo>
                      <a:pt x="1327" y="287"/>
                      <a:pt x="1299" y="315"/>
                      <a:pt x="1149" y="336"/>
                    </a:cubicBezTo>
                    <a:cubicBezTo>
                      <a:pt x="1133" y="341"/>
                      <a:pt x="1116" y="344"/>
                      <a:pt x="1101" y="352"/>
                    </a:cubicBezTo>
                    <a:cubicBezTo>
                      <a:pt x="1084" y="361"/>
                      <a:pt x="1071" y="377"/>
                      <a:pt x="1053" y="384"/>
                    </a:cubicBezTo>
                    <a:cubicBezTo>
                      <a:pt x="996" y="405"/>
                      <a:pt x="935" y="413"/>
                      <a:pt x="877" y="432"/>
                    </a:cubicBezTo>
                    <a:cubicBezTo>
                      <a:pt x="859" y="438"/>
                      <a:pt x="847" y="456"/>
                      <a:pt x="829" y="464"/>
                    </a:cubicBezTo>
                    <a:cubicBezTo>
                      <a:pt x="753" y="498"/>
                      <a:pt x="669" y="508"/>
                      <a:pt x="589" y="528"/>
                    </a:cubicBezTo>
                    <a:cubicBezTo>
                      <a:pt x="529" y="568"/>
                      <a:pt x="465" y="585"/>
                      <a:pt x="397" y="608"/>
                    </a:cubicBezTo>
                    <a:cubicBezTo>
                      <a:pt x="361" y="620"/>
                      <a:pt x="333" y="651"/>
                      <a:pt x="301" y="672"/>
                    </a:cubicBezTo>
                    <a:cubicBezTo>
                      <a:pt x="285" y="683"/>
                      <a:pt x="272" y="702"/>
                      <a:pt x="253" y="704"/>
                    </a:cubicBezTo>
                    <a:cubicBezTo>
                      <a:pt x="210" y="709"/>
                      <a:pt x="168" y="715"/>
                      <a:pt x="125" y="720"/>
                    </a:cubicBezTo>
                    <a:cubicBezTo>
                      <a:pt x="109" y="725"/>
                      <a:pt x="94" y="736"/>
                      <a:pt x="77" y="736"/>
                    </a:cubicBezTo>
                    <a:cubicBezTo>
                      <a:pt x="0" y="736"/>
                      <a:pt x="13" y="659"/>
                      <a:pt x="13" y="608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6501" name="Group 117"/>
              <p:cNvGrpSpPr>
                <a:grpSpLocks/>
              </p:cNvGrpSpPr>
              <p:nvPr/>
            </p:nvGrpSpPr>
            <p:grpSpPr bwMode="auto">
              <a:xfrm rot="16992993">
                <a:off x="2559" y="5102"/>
                <a:ext cx="619" cy="376"/>
                <a:chOff x="4512" y="2625"/>
                <a:chExt cx="2496" cy="1514"/>
              </a:xfrm>
            </p:grpSpPr>
            <p:sp>
              <p:nvSpPr>
                <p:cNvPr id="16502" name="Freeform 118"/>
                <p:cNvSpPr>
                  <a:spLocks/>
                </p:cNvSpPr>
                <p:nvPr/>
              </p:nvSpPr>
              <p:spPr bwMode="auto">
                <a:xfrm>
                  <a:off x="4512" y="2625"/>
                  <a:ext cx="2496" cy="1514"/>
                </a:xfrm>
                <a:custGeom>
                  <a:avLst/>
                  <a:gdLst/>
                  <a:ahLst/>
                  <a:cxnLst>
                    <a:cxn ang="0">
                      <a:pos x="512" y="1487"/>
                    </a:cxn>
                    <a:cxn ang="0">
                      <a:pos x="592" y="1407"/>
                    </a:cxn>
                    <a:cxn ang="0">
                      <a:pos x="672" y="1327"/>
                    </a:cxn>
                    <a:cxn ang="0">
                      <a:pos x="816" y="1263"/>
                    </a:cxn>
                    <a:cxn ang="0">
                      <a:pos x="1088" y="1103"/>
                    </a:cxn>
                    <a:cxn ang="0">
                      <a:pos x="1328" y="943"/>
                    </a:cxn>
                    <a:cxn ang="0">
                      <a:pos x="1424" y="895"/>
                    </a:cxn>
                    <a:cxn ang="0">
                      <a:pos x="1568" y="831"/>
                    </a:cxn>
                    <a:cxn ang="0">
                      <a:pos x="1712" y="735"/>
                    </a:cxn>
                    <a:cxn ang="0">
                      <a:pos x="1808" y="703"/>
                    </a:cxn>
                    <a:cxn ang="0">
                      <a:pos x="2000" y="639"/>
                    </a:cxn>
                    <a:cxn ang="0">
                      <a:pos x="2048" y="607"/>
                    </a:cxn>
                    <a:cxn ang="0">
                      <a:pos x="2096" y="591"/>
                    </a:cxn>
                    <a:cxn ang="0">
                      <a:pos x="2192" y="527"/>
                    </a:cxn>
                    <a:cxn ang="0">
                      <a:pos x="2288" y="495"/>
                    </a:cxn>
                    <a:cxn ang="0">
                      <a:pos x="2384" y="431"/>
                    </a:cxn>
                    <a:cxn ang="0">
                      <a:pos x="2464" y="335"/>
                    </a:cxn>
                    <a:cxn ang="0">
                      <a:pos x="2496" y="239"/>
                    </a:cxn>
                    <a:cxn ang="0">
                      <a:pos x="2480" y="127"/>
                    </a:cxn>
                    <a:cxn ang="0">
                      <a:pos x="2432" y="95"/>
                    </a:cxn>
                    <a:cxn ang="0">
                      <a:pos x="2400" y="47"/>
                    </a:cxn>
                    <a:cxn ang="0">
                      <a:pos x="2176" y="15"/>
                    </a:cxn>
                    <a:cxn ang="0">
                      <a:pos x="2048" y="31"/>
                    </a:cxn>
                    <a:cxn ang="0">
                      <a:pos x="1952" y="79"/>
                    </a:cxn>
                    <a:cxn ang="0">
                      <a:pos x="1856" y="111"/>
                    </a:cxn>
                    <a:cxn ang="0">
                      <a:pos x="1536" y="207"/>
                    </a:cxn>
                    <a:cxn ang="0">
                      <a:pos x="1440" y="271"/>
                    </a:cxn>
                    <a:cxn ang="0">
                      <a:pos x="1120" y="367"/>
                    </a:cxn>
                    <a:cxn ang="0">
                      <a:pos x="896" y="447"/>
                    </a:cxn>
                    <a:cxn ang="0">
                      <a:pos x="800" y="495"/>
                    </a:cxn>
                    <a:cxn ang="0">
                      <a:pos x="752" y="527"/>
                    </a:cxn>
                    <a:cxn ang="0">
                      <a:pos x="608" y="591"/>
                    </a:cxn>
                    <a:cxn ang="0">
                      <a:pos x="576" y="639"/>
                    </a:cxn>
                    <a:cxn ang="0">
                      <a:pos x="320" y="719"/>
                    </a:cxn>
                    <a:cxn ang="0">
                      <a:pos x="176" y="815"/>
                    </a:cxn>
                    <a:cxn ang="0">
                      <a:pos x="128" y="831"/>
                    </a:cxn>
                    <a:cxn ang="0">
                      <a:pos x="32" y="895"/>
                    </a:cxn>
                    <a:cxn ang="0">
                      <a:pos x="0" y="911"/>
                    </a:cxn>
                  </a:cxnLst>
                  <a:rect l="0" t="0" r="r" b="b"/>
                  <a:pathLst>
                    <a:path w="2496" h="1514">
                      <a:moveTo>
                        <a:pt x="512" y="1487"/>
                      </a:moveTo>
                      <a:cubicBezTo>
                        <a:pt x="597" y="1359"/>
                        <a:pt x="485" y="1514"/>
                        <a:pt x="592" y="1407"/>
                      </a:cubicBezTo>
                      <a:cubicBezTo>
                        <a:pt x="647" y="1352"/>
                        <a:pt x="595" y="1361"/>
                        <a:pt x="672" y="1327"/>
                      </a:cubicBezTo>
                      <a:cubicBezTo>
                        <a:pt x="843" y="1251"/>
                        <a:pt x="707" y="1335"/>
                        <a:pt x="816" y="1263"/>
                      </a:cubicBezTo>
                      <a:cubicBezTo>
                        <a:pt x="882" y="1164"/>
                        <a:pt x="990" y="1157"/>
                        <a:pt x="1088" y="1103"/>
                      </a:cubicBezTo>
                      <a:cubicBezTo>
                        <a:pt x="1144" y="1072"/>
                        <a:pt x="1268" y="963"/>
                        <a:pt x="1328" y="943"/>
                      </a:cubicBezTo>
                      <a:cubicBezTo>
                        <a:pt x="1449" y="903"/>
                        <a:pt x="1300" y="957"/>
                        <a:pt x="1424" y="895"/>
                      </a:cubicBezTo>
                      <a:cubicBezTo>
                        <a:pt x="1470" y="872"/>
                        <a:pt x="1523" y="856"/>
                        <a:pt x="1568" y="831"/>
                      </a:cubicBezTo>
                      <a:cubicBezTo>
                        <a:pt x="1568" y="831"/>
                        <a:pt x="1688" y="751"/>
                        <a:pt x="1712" y="735"/>
                      </a:cubicBezTo>
                      <a:cubicBezTo>
                        <a:pt x="1740" y="716"/>
                        <a:pt x="1776" y="714"/>
                        <a:pt x="1808" y="703"/>
                      </a:cubicBezTo>
                      <a:cubicBezTo>
                        <a:pt x="1872" y="682"/>
                        <a:pt x="1936" y="660"/>
                        <a:pt x="2000" y="639"/>
                      </a:cubicBezTo>
                      <a:cubicBezTo>
                        <a:pt x="2018" y="633"/>
                        <a:pt x="2031" y="616"/>
                        <a:pt x="2048" y="607"/>
                      </a:cubicBezTo>
                      <a:cubicBezTo>
                        <a:pt x="2063" y="599"/>
                        <a:pt x="2081" y="599"/>
                        <a:pt x="2096" y="591"/>
                      </a:cubicBezTo>
                      <a:cubicBezTo>
                        <a:pt x="2130" y="572"/>
                        <a:pt x="2160" y="548"/>
                        <a:pt x="2192" y="527"/>
                      </a:cubicBezTo>
                      <a:cubicBezTo>
                        <a:pt x="2220" y="508"/>
                        <a:pt x="2260" y="514"/>
                        <a:pt x="2288" y="495"/>
                      </a:cubicBezTo>
                      <a:cubicBezTo>
                        <a:pt x="2320" y="474"/>
                        <a:pt x="2352" y="452"/>
                        <a:pt x="2384" y="431"/>
                      </a:cubicBezTo>
                      <a:cubicBezTo>
                        <a:pt x="2408" y="415"/>
                        <a:pt x="2452" y="363"/>
                        <a:pt x="2464" y="335"/>
                      </a:cubicBezTo>
                      <a:cubicBezTo>
                        <a:pt x="2478" y="304"/>
                        <a:pt x="2496" y="239"/>
                        <a:pt x="2496" y="239"/>
                      </a:cubicBezTo>
                      <a:cubicBezTo>
                        <a:pt x="2491" y="202"/>
                        <a:pt x="2495" y="161"/>
                        <a:pt x="2480" y="127"/>
                      </a:cubicBezTo>
                      <a:cubicBezTo>
                        <a:pt x="2472" y="109"/>
                        <a:pt x="2446" y="109"/>
                        <a:pt x="2432" y="95"/>
                      </a:cubicBezTo>
                      <a:cubicBezTo>
                        <a:pt x="2418" y="81"/>
                        <a:pt x="2415" y="59"/>
                        <a:pt x="2400" y="47"/>
                      </a:cubicBezTo>
                      <a:cubicBezTo>
                        <a:pt x="2341" y="0"/>
                        <a:pt x="2251" y="22"/>
                        <a:pt x="2176" y="15"/>
                      </a:cubicBezTo>
                      <a:cubicBezTo>
                        <a:pt x="2133" y="20"/>
                        <a:pt x="2090" y="23"/>
                        <a:pt x="2048" y="31"/>
                      </a:cubicBezTo>
                      <a:cubicBezTo>
                        <a:pt x="1974" y="44"/>
                        <a:pt x="2023" y="47"/>
                        <a:pt x="1952" y="79"/>
                      </a:cubicBezTo>
                      <a:cubicBezTo>
                        <a:pt x="1921" y="93"/>
                        <a:pt x="1888" y="100"/>
                        <a:pt x="1856" y="111"/>
                      </a:cubicBezTo>
                      <a:cubicBezTo>
                        <a:pt x="1750" y="146"/>
                        <a:pt x="1642" y="172"/>
                        <a:pt x="1536" y="207"/>
                      </a:cubicBezTo>
                      <a:cubicBezTo>
                        <a:pt x="1500" y="219"/>
                        <a:pt x="1476" y="259"/>
                        <a:pt x="1440" y="271"/>
                      </a:cubicBezTo>
                      <a:cubicBezTo>
                        <a:pt x="1334" y="306"/>
                        <a:pt x="1226" y="332"/>
                        <a:pt x="1120" y="367"/>
                      </a:cubicBezTo>
                      <a:cubicBezTo>
                        <a:pt x="1042" y="393"/>
                        <a:pt x="976" y="431"/>
                        <a:pt x="896" y="447"/>
                      </a:cubicBezTo>
                      <a:cubicBezTo>
                        <a:pt x="758" y="539"/>
                        <a:pt x="932" y="429"/>
                        <a:pt x="800" y="495"/>
                      </a:cubicBezTo>
                      <a:cubicBezTo>
                        <a:pt x="783" y="504"/>
                        <a:pt x="770" y="519"/>
                        <a:pt x="752" y="527"/>
                      </a:cubicBezTo>
                      <a:cubicBezTo>
                        <a:pt x="581" y="603"/>
                        <a:pt x="717" y="519"/>
                        <a:pt x="608" y="591"/>
                      </a:cubicBezTo>
                      <a:cubicBezTo>
                        <a:pt x="597" y="607"/>
                        <a:pt x="592" y="629"/>
                        <a:pt x="576" y="639"/>
                      </a:cubicBezTo>
                      <a:cubicBezTo>
                        <a:pt x="518" y="675"/>
                        <a:pt x="389" y="696"/>
                        <a:pt x="320" y="719"/>
                      </a:cubicBezTo>
                      <a:cubicBezTo>
                        <a:pt x="276" y="763"/>
                        <a:pt x="232" y="787"/>
                        <a:pt x="176" y="815"/>
                      </a:cubicBezTo>
                      <a:cubicBezTo>
                        <a:pt x="161" y="823"/>
                        <a:pt x="143" y="823"/>
                        <a:pt x="128" y="831"/>
                      </a:cubicBezTo>
                      <a:cubicBezTo>
                        <a:pt x="94" y="850"/>
                        <a:pt x="66" y="878"/>
                        <a:pt x="32" y="895"/>
                      </a:cubicBezTo>
                      <a:cubicBezTo>
                        <a:pt x="21" y="900"/>
                        <a:pt x="11" y="906"/>
                        <a:pt x="0" y="911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03" name="Freeform 119"/>
                <p:cNvSpPr>
                  <a:spLocks/>
                </p:cNvSpPr>
                <p:nvPr/>
              </p:nvSpPr>
              <p:spPr bwMode="auto">
                <a:xfrm>
                  <a:off x="4624" y="3600"/>
                  <a:ext cx="256" cy="41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176"/>
                    </a:cxn>
                    <a:cxn ang="0">
                      <a:pos x="208" y="320"/>
                    </a:cxn>
                    <a:cxn ang="0">
                      <a:pos x="224" y="368"/>
                    </a:cxn>
                    <a:cxn ang="0">
                      <a:pos x="256" y="416"/>
                    </a:cxn>
                  </a:cxnLst>
                  <a:rect l="0" t="0" r="r" b="b"/>
                  <a:pathLst>
                    <a:path w="256" h="416">
                      <a:moveTo>
                        <a:pt x="0" y="0"/>
                      </a:moveTo>
                      <a:cubicBezTo>
                        <a:pt x="26" y="78"/>
                        <a:pt x="61" y="132"/>
                        <a:pt x="128" y="176"/>
                      </a:cubicBezTo>
                      <a:cubicBezTo>
                        <a:pt x="156" y="260"/>
                        <a:pt x="135" y="210"/>
                        <a:pt x="208" y="320"/>
                      </a:cubicBezTo>
                      <a:cubicBezTo>
                        <a:pt x="217" y="334"/>
                        <a:pt x="216" y="353"/>
                        <a:pt x="224" y="368"/>
                      </a:cubicBezTo>
                      <a:cubicBezTo>
                        <a:pt x="233" y="385"/>
                        <a:pt x="256" y="416"/>
                        <a:pt x="256" y="41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04" name="Freeform 120"/>
                <p:cNvSpPr>
                  <a:spLocks/>
                </p:cNvSpPr>
                <p:nvPr/>
              </p:nvSpPr>
              <p:spPr bwMode="auto">
                <a:xfrm>
                  <a:off x="5392" y="3280"/>
                  <a:ext cx="128" cy="46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0" y="256"/>
                    </a:cxn>
                    <a:cxn ang="0">
                      <a:pos x="128" y="464"/>
                    </a:cxn>
                  </a:cxnLst>
                  <a:rect l="0" t="0" r="r" b="b"/>
                  <a:pathLst>
                    <a:path w="128" h="464">
                      <a:moveTo>
                        <a:pt x="0" y="0"/>
                      </a:moveTo>
                      <a:cubicBezTo>
                        <a:pt x="57" y="86"/>
                        <a:pt x="58" y="146"/>
                        <a:pt x="80" y="256"/>
                      </a:cubicBezTo>
                      <a:cubicBezTo>
                        <a:pt x="91" y="313"/>
                        <a:pt x="128" y="401"/>
                        <a:pt x="128" y="464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05" name="Freeform 121"/>
                <p:cNvSpPr>
                  <a:spLocks/>
                </p:cNvSpPr>
                <p:nvPr/>
              </p:nvSpPr>
              <p:spPr bwMode="auto">
                <a:xfrm>
                  <a:off x="6064" y="3056"/>
                  <a:ext cx="82" cy="3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240"/>
                    </a:cxn>
                    <a:cxn ang="0">
                      <a:pos x="80" y="352"/>
                    </a:cxn>
                  </a:cxnLst>
                  <a:rect l="0" t="0" r="r" b="b"/>
                  <a:pathLst>
                    <a:path w="82" h="397">
                      <a:moveTo>
                        <a:pt x="0" y="0"/>
                      </a:moveTo>
                      <a:cubicBezTo>
                        <a:pt x="27" y="82"/>
                        <a:pt x="30" y="155"/>
                        <a:pt x="48" y="240"/>
                      </a:cubicBezTo>
                      <a:cubicBezTo>
                        <a:pt x="82" y="397"/>
                        <a:pt x="80" y="293"/>
                        <a:pt x="80" y="35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506" name="Freeform 122"/>
              <p:cNvSpPr>
                <a:spLocks/>
              </p:cNvSpPr>
              <p:nvPr/>
            </p:nvSpPr>
            <p:spPr bwMode="auto">
              <a:xfrm rot="1327980" flipH="1">
                <a:off x="3056" y="5519"/>
                <a:ext cx="35" cy="49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560"/>
                  </a:cxn>
                  <a:cxn ang="0">
                    <a:pos x="144" y="1008"/>
                  </a:cxn>
                  <a:cxn ang="0">
                    <a:pos x="128" y="1168"/>
                  </a:cxn>
                  <a:cxn ang="0">
                    <a:pos x="96" y="1296"/>
                  </a:cxn>
                  <a:cxn ang="0">
                    <a:pos x="144" y="2000"/>
                  </a:cxn>
                </a:cxnLst>
                <a:rect l="0" t="0" r="r" b="b"/>
                <a:pathLst>
                  <a:path w="144" h="2000">
                    <a:moveTo>
                      <a:pt x="0" y="0"/>
                    </a:moveTo>
                    <a:cubicBezTo>
                      <a:pt x="61" y="183"/>
                      <a:pt x="75" y="369"/>
                      <a:pt x="96" y="560"/>
                    </a:cubicBezTo>
                    <a:cubicBezTo>
                      <a:pt x="113" y="711"/>
                      <a:pt x="133" y="856"/>
                      <a:pt x="144" y="1008"/>
                    </a:cubicBezTo>
                    <a:cubicBezTo>
                      <a:pt x="139" y="1061"/>
                      <a:pt x="137" y="1115"/>
                      <a:pt x="128" y="1168"/>
                    </a:cubicBezTo>
                    <a:cubicBezTo>
                      <a:pt x="121" y="1211"/>
                      <a:pt x="96" y="1296"/>
                      <a:pt x="96" y="1296"/>
                    </a:cubicBezTo>
                    <a:cubicBezTo>
                      <a:pt x="102" y="1538"/>
                      <a:pt x="36" y="1785"/>
                      <a:pt x="144" y="200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507" name="Freeform 123"/>
              <p:cNvSpPr>
                <a:spLocks/>
              </p:cNvSpPr>
              <p:nvPr/>
            </p:nvSpPr>
            <p:spPr bwMode="auto">
              <a:xfrm rot="1327980" flipH="1">
                <a:off x="2880" y="6078"/>
                <a:ext cx="39" cy="157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60" y="135"/>
                  </a:cxn>
                  <a:cxn ang="0">
                    <a:pos x="140" y="407"/>
                  </a:cxn>
                  <a:cxn ang="0">
                    <a:pos x="156" y="631"/>
                  </a:cxn>
                </a:cxnLst>
                <a:rect l="0" t="0" r="r" b="b"/>
                <a:pathLst>
                  <a:path w="156" h="631">
                    <a:moveTo>
                      <a:pt x="12" y="7"/>
                    </a:moveTo>
                    <a:cubicBezTo>
                      <a:pt x="50" y="197"/>
                      <a:pt x="0" y="0"/>
                      <a:pt x="60" y="135"/>
                    </a:cubicBezTo>
                    <a:cubicBezTo>
                      <a:pt x="99" y="222"/>
                      <a:pt x="110" y="318"/>
                      <a:pt x="140" y="407"/>
                    </a:cubicBezTo>
                    <a:cubicBezTo>
                      <a:pt x="145" y="482"/>
                      <a:pt x="156" y="631"/>
                      <a:pt x="156" y="631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508" name="Freeform 124"/>
              <p:cNvSpPr>
                <a:spLocks/>
              </p:cNvSpPr>
              <p:nvPr/>
            </p:nvSpPr>
            <p:spPr bwMode="auto">
              <a:xfrm rot="1555778" flipH="1">
                <a:off x="2869" y="5536"/>
                <a:ext cx="71" cy="566"/>
              </a:xfrm>
              <a:custGeom>
                <a:avLst/>
                <a:gdLst/>
                <a:ahLst/>
                <a:cxnLst>
                  <a:cxn ang="0">
                    <a:pos x="378" y="0"/>
                  </a:cxn>
                  <a:cxn ang="0">
                    <a:pos x="362" y="48"/>
                  </a:cxn>
                  <a:cxn ang="0">
                    <a:pos x="298" y="144"/>
                  </a:cxn>
                  <a:cxn ang="0">
                    <a:pos x="266" y="272"/>
                  </a:cxn>
                  <a:cxn ang="0">
                    <a:pos x="234" y="320"/>
                  </a:cxn>
                  <a:cxn ang="0">
                    <a:pos x="154" y="560"/>
                  </a:cxn>
                  <a:cxn ang="0">
                    <a:pos x="90" y="656"/>
                  </a:cxn>
                  <a:cxn ang="0">
                    <a:pos x="10" y="1008"/>
                  </a:cxn>
                  <a:cxn ang="0">
                    <a:pos x="58" y="1568"/>
                  </a:cxn>
                  <a:cxn ang="0">
                    <a:pos x="154" y="1856"/>
                  </a:cxn>
                  <a:cxn ang="0">
                    <a:pos x="330" y="2384"/>
                  </a:cxn>
                  <a:cxn ang="0">
                    <a:pos x="330" y="2512"/>
                  </a:cxn>
                </a:cxnLst>
                <a:rect l="0" t="0" r="r" b="b"/>
                <a:pathLst>
                  <a:path w="378" h="2512">
                    <a:moveTo>
                      <a:pt x="378" y="0"/>
                    </a:moveTo>
                    <a:cubicBezTo>
                      <a:pt x="373" y="16"/>
                      <a:pt x="370" y="33"/>
                      <a:pt x="362" y="48"/>
                    </a:cubicBezTo>
                    <a:cubicBezTo>
                      <a:pt x="343" y="82"/>
                      <a:pt x="298" y="144"/>
                      <a:pt x="298" y="144"/>
                    </a:cubicBezTo>
                    <a:cubicBezTo>
                      <a:pt x="292" y="174"/>
                      <a:pt x="282" y="239"/>
                      <a:pt x="266" y="272"/>
                    </a:cubicBezTo>
                    <a:cubicBezTo>
                      <a:pt x="257" y="289"/>
                      <a:pt x="242" y="302"/>
                      <a:pt x="234" y="320"/>
                    </a:cubicBezTo>
                    <a:cubicBezTo>
                      <a:pt x="201" y="395"/>
                      <a:pt x="180" y="482"/>
                      <a:pt x="154" y="560"/>
                    </a:cubicBezTo>
                    <a:cubicBezTo>
                      <a:pt x="142" y="596"/>
                      <a:pt x="102" y="620"/>
                      <a:pt x="90" y="656"/>
                    </a:cubicBezTo>
                    <a:cubicBezTo>
                      <a:pt x="51" y="772"/>
                      <a:pt x="34" y="888"/>
                      <a:pt x="10" y="1008"/>
                    </a:cubicBezTo>
                    <a:cubicBezTo>
                      <a:pt x="28" y="1462"/>
                      <a:pt x="0" y="1277"/>
                      <a:pt x="58" y="1568"/>
                    </a:cubicBezTo>
                    <a:cubicBezTo>
                      <a:pt x="77" y="1664"/>
                      <a:pt x="123" y="1763"/>
                      <a:pt x="154" y="1856"/>
                    </a:cubicBezTo>
                    <a:cubicBezTo>
                      <a:pt x="213" y="2032"/>
                      <a:pt x="271" y="2208"/>
                      <a:pt x="330" y="2384"/>
                    </a:cubicBezTo>
                    <a:cubicBezTo>
                      <a:pt x="343" y="2424"/>
                      <a:pt x="330" y="2469"/>
                      <a:pt x="330" y="2512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509" name="Freeform 125"/>
              <p:cNvSpPr>
                <a:spLocks/>
              </p:cNvSpPr>
              <p:nvPr/>
            </p:nvSpPr>
            <p:spPr bwMode="auto">
              <a:xfrm rot="-2270753">
                <a:off x="2734" y="5819"/>
                <a:ext cx="57" cy="530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11" y="176"/>
                  </a:cxn>
                  <a:cxn ang="0">
                    <a:pos x="3" y="392"/>
                  </a:cxn>
                  <a:cxn ang="0">
                    <a:pos x="27" y="680"/>
                  </a:cxn>
                  <a:cxn ang="0">
                    <a:pos x="83" y="912"/>
                  </a:cxn>
                  <a:cxn ang="0">
                    <a:pos x="107" y="1048"/>
                  </a:cxn>
                </a:cxnLst>
                <a:rect l="0" t="0" r="r" b="b"/>
                <a:pathLst>
                  <a:path w="107" h="1048">
                    <a:moveTo>
                      <a:pt x="35" y="0"/>
                    </a:moveTo>
                    <a:cubicBezTo>
                      <a:pt x="25" y="55"/>
                      <a:pt x="16" y="111"/>
                      <a:pt x="11" y="176"/>
                    </a:cubicBezTo>
                    <a:cubicBezTo>
                      <a:pt x="6" y="241"/>
                      <a:pt x="0" y="308"/>
                      <a:pt x="3" y="392"/>
                    </a:cubicBezTo>
                    <a:cubicBezTo>
                      <a:pt x="6" y="476"/>
                      <a:pt x="14" y="593"/>
                      <a:pt x="27" y="680"/>
                    </a:cubicBezTo>
                    <a:cubicBezTo>
                      <a:pt x="40" y="767"/>
                      <a:pt x="70" y="851"/>
                      <a:pt x="83" y="912"/>
                    </a:cubicBezTo>
                    <a:cubicBezTo>
                      <a:pt x="96" y="973"/>
                      <a:pt x="101" y="1010"/>
                      <a:pt x="107" y="1048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6510" name="Group 126"/>
              <p:cNvGrpSpPr>
                <a:grpSpLocks/>
              </p:cNvGrpSpPr>
              <p:nvPr/>
            </p:nvGrpSpPr>
            <p:grpSpPr bwMode="auto">
              <a:xfrm>
                <a:off x="2825" y="4934"/>
                <a:ext cx="468" cy="745"/>
                <a:chOff x="2805" y="4909"/>
                <a:chExt cx="468" cy="745"/>
              </a:xfrm>
            </p:grpSpPr>
            <p:sp>
              <p:nvSpPr>
                <p:cNvPr id="16511" name="Freeform 127"/>
                <p:cNvSpPr>
                  <a:spLocks/>
                </p:cNvSpPr>
                <p:nvPr/>
              </p:nvSpPr>
              <p:spPr bwMode="auto">
                <a:xfrm rot="17094005">
                  <a:off x="3099" y="5031"/>
                  <a:ext cx="31" cy="10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2" y="336"/>
                    </a:cxn>
                  </a:cxnLst>
                  <a:rect l="0" t="0" r="r" b="b"/>
                  <a:pathLst>
                    <a:path w="112" h="336">
                      <a:moveTo>
                        <a:pt x="0" y="0"/>
                      </a:moveTo>
                      <a:cubicBezTo>
                        <a:pt x="53" y="79"/>
                        <a:pt x="112" y="235"/>
                        <a:pt x="112" y="33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12" name="Freeform 128"/>
                <p:cNvSpPr>
                  <a:spLocks/>
                </p:cNvSpPr>
                <p:nvPr/>
              </p:nvSpPr>
              <p:spPr bwMode="auto">
                <a:xfrm rot="18854121">
                  <a:off x="3045" y="5208"/>
                  <a:ext cx="105" cy="9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6" y="224"/>
                    </a:cxn>
                    <a:cxn ang="0">
                      <a:pos x="288" y="272"/>
                    </a:cxn>
                    <a:cxn ang="0">
                      <a:pos x="336" y="320"/>
                    </a:cxn>
                  </a:cxnLst>
                  <a:rect l="0" t="0" r="r" b="b"/>
                  <a:pathLst>
                    <a:path w="340" h="324">
                      <a:moveTo>
                        <a:pt x="0" y="0"/>
                      </a:moveTo>
                      <a:cubicBezTo>
                        <a:pt x="118" y="79"/>
                        <a:pt x="101" y="172"/>
                        <a:pt x="256" y="224"/>
                      </a:cubicBezTo>
                      <a:cubicBezTo>
                        <a:pt x="267" y="240"/>
                        <a:pt x="274" y="258"/>
                        <a:pt x="288" y="272"/>
                      </a:cubicBezTo>
                      <a:cubicBezTo>
                        <a:pt x="340" y="324"/>
                        <a:pt x="336" y="280"/>
                        <a:pt x="336" y="32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13" name="Freeform 129"/>
                <p:cNvSpPr>
                  <a:spLocks/>
                </p:cNvSpPr>
                <p:nvPr/>
              </p:nvSpPr>
              <p:spPr bwMode="auto">
                <a:xfrm rot="17937731">
                  <a:off x="3078" y="5396"/>
                  <a:ext cx="75" cy="12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224"/>
                    </a:cxn>
                    <a:cxn ang="0">
                      <a:pos x="240" y="368"/>
                    </a:cxn>
                    <a:cxn ang="0">
                      <a:pos x="304" y="496"/>
                    </a:cxn>
                  </a:cxnLst>
                  <a:rect l="0" t="0" r="r" b="b"/>
                  <a:pathLst>
                    <a:path w="304" h="500">
                      <a:moveTo>
                        <a:pt x="0" y="0"/>
                      </a:moveTo>
                      <a:cubicBezTo>
                        <a:pt x="35" y="106"/>
                        <a:pt x="34" y="161"/>
                        <a:pt x="128" y="224"/>
                      </a:cubicBezTo>
                      <a:cubicBezTo>
                        <a:pt x="161" y="274"/>
                        <a:pt x="215" y="313"/>
                        <a:pt x="240" y="368"/>
                      </a:cubicBezTo>
                      <a:cubicBezTo>
                        <a:pt x="299" y="500"/>
                        <a:pt x="238" y="430"/>
                        <a:pt x="304" y="49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14" name="Freeform 130"/>
                <p:cNvSpPr>
                  <a:spLocks/>
                </p:cNvSpPr>
                <p:nvPr/>
              </p:nvSpPr>
              <p:spPr bwMode="auto">
                <a:xfrm rot="2126545" flipH="1">
                  <a:off x="2805" y="4909"/>
                  <a:ext cx="468" cy="745"/>
                </a:xfrm>
                <a:custGeom>
                  <a:avLst/>
                  <a:gdLst/>
                  <a:ahLst/>
                  <a:cxnLst>
                    <a:cxn ang="0">
                      <a:pos x="0" y="931"/>
                    </a:cxn>
                    <a:cxn ang="0">
                      <a:pos x="104" y="731"/>
                    </a:cxn>
                    <a:cxn ang="0">
                      <a:pos x="320" y="459"/>
                    </a:cxn>
                    <a:cxn ang="0">
                      <a:pos x="504" y="195"/>
                    </a:cxn>
                    <a:cxn ang="0">
                      <a:pos x="656" y="59"/>
                    </a:cxn>
                    <a:cxn ang="0">
                      <a:pos x="800" y="3"/>
                    </a:cxn>
                    <a:cxn ang="0">
                      <a:pos x="920" y="43"/>
                    </a:cxn>
                    <a:cxn ang="0">
                      <a:pos x="920" y="171"/>
                    </a:cxn>
                    <a:cxn ang="0">
                      <a:pos x="760" y="395"/>
                    </a:cxn>
                    <a:cxn ang="0">
                      <a:pos x="592" y="699"/>
                    </a:cxn>
                    <a:cxn ang="0">
                      <a:pos x="432" y="899"/>
                    </a:cxn>
                    <a:cxn ang="0">
                      <a:pos x="312" y="1059"/>
                    </a:cxn>
                    <a:cxn ang="0">
                      <a:pos x="256" y="1219"/>
                    </a:cxn>
                    <a:cxn ang="0">
                      <a:pos x="224" y="1411"/>
                    </a:cxn>
                    <a:cxn ang="0">
                      <a:pos x="264" y="1507"/>
                    </a:cxn>
                  </a:cxnLst>
                  <a:rect l="0" t="0" r="r" b="b"/>
                  <a:pathLst>
                    <a:path w="947" h="1507">
                      <a:moveTo>
                        <a:pt x="0" y="931"/>
                      </a:moveTo>
                      <a:cubicBezTo>
                        <a:pt x="25" y="870"/>
                        <a:pt x="51" y="810"/>
                        <a:pt x="104" y="731"/>
                      </a:cubicBezTo>
                      <a:cubicBezTo>
                        <a:pt x="157" y="652"/>
                        <a:pt x="253" y="548"/>
                        <a:pt x="320" y="459"/>
                      </a:cubicBezTo>
                      <a:cubicBezTo>
                        <a:pt x="387" y="370"/>
                        <a:pt x="448" y="262"/>
                        <a:pt x="504" y="195"/>
                      </a:cubicBezTo>
                      <a:cubicBezTo>
                        <a:pt x="560" y="128"/>
                        <a:pt x="607" y="91"/>
                        <a:pt x="656" y="59"/>
                      </a:cubicBezTo>
                      <a:cubicBezTo>
                        <a:pt x="705" y="27"/>
                        <a:pt x="756" y="6"/>
                        <a:pt x="800" y="3"/>
                      </a:cubicBezTo>
                      <a:cubicBezTo>
                        <a:pt x="844" y="0"/>
                        <a:pt x="900" y="15"/>
                        <a:pt x="920" y="43"/>
                      </a:cubicBezTo>
                      <a:cubicBezTo>
                        <a:pt x="940" y="71"/>
                        <a:pt x="947" y="112"/>
                        <a:pt x="920" y="171"/>
                      </a:cubicBezTo>
                      <a:cubicBezTo>
                        <a:pt x="893" y="230"/>
                        <a:pt x="815" y="307"/>
                        <a:pt x="760" y="395"/>
                      </a:cubicBezTo>
                      <a:cubicBezTo>
                        <a:pt x="705" y="483"/>
                        <a:pt x="647" y="615"/>
                        <a:pt x="592" y="699"/>
                      </a:cubicBezTo>
                      <a:cubicBezTo>
                        <a:pt x="537" y="783"/>
                        <a:pt x="479" y="839"/>
                        <a:pt x="432" y="899"/>
                      </a:cubicBezTo>
                      <a:cubicBezTo>
                        <a:pt x="385" y="959"/>
                        <a:pt x="341" y="1006"/>
                        <a:pt x="312" y="1059"/>
                      </a:cubicBezTo>
                      <a:cubicBezTo>
                        <a:pt x="283" y="1112"/>
                        <a:pt x="271" y="1161"/>
                        <a:pt x="256" y="1219"/>
                      </a:cubicBezTo>
                      <a:cubicBezTo>
                        <a:pt x="241" y="1277"/>
                        <a:pt x="223" y="1363"/>
                        <a:pt x="224" y="1411"/>
                      </a:cubicBezTo>
                      <a:cubicBezTo>
                        <a:pt x="225" y="1459"/>
                        <a:pt x="244" y="1483"/>
                        <a:pt x="264" y="1507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15" name="Group 131"/>
              <p:cNvGrpSpPr>
                <a:grpSpLocks/>
              </p:cNvGrpSpPr>
              <p:nvPr/>
            </p:nvGrpSpPr>
            <p:grpSpPr bwMode="auto">
              <a:xfrm>
                <a:off x="2597" y="5534"/>
                <a:ext cx="360" cy="420"/>
                <a:chOff x="2597" y="5534"/>
                <a:chExt cx="360" cy="420"/>
              </a:xfrm>
            </p:grpSpPr>
            <p:sp>
              <p:nvSpPr>
                <p:cNvPr id="16516" name="Freeform 132"/>
                <p:cNvSpPr>
                  <a:spLocks/>
                </p:cNvSpPr>
                <p:nvPr/>
              </p:nvSpPr>
              <p:spPr bwMode="auto">
                <a:xfrm rot="-2941989">
                  <a:off x="2541" y="5590"/>
                  <a:ext cx="420" cy="308"/>
                </a:xfrm>
                <a:custGeom>
                  <a:avLst/>
                  <a:gdLst/>
                  <a:ahLst/>
                  <a:cxnLst>
                    <a:cxn ang="0">
                      <a:pos x="0" y="427"/>
                    </a:cxn>
                    <a:cxn ang="0">
                      <a:pos x="180" y="107"/>
                    </a:cxn>
                    <a:cxn ang="0">
                      <a:pos x="400" y="7"/>
                    </a:cxn>
                    <a:cxn ang="0">
                      <a:pos x="660" y="67"/>
                    </a:cxn>
                    <a:cxn ang="0">
                      <a:pos x="920" y="287"/>
                    </a:cxn>
                    <a:cxn ang="0">
                      <a:pos x="1180" y="507"/>
                    </a:cxn>
                    <a:cxn ang="0">
                      <a:pos x="1240" y="647"/>
                    </a:cxn>
                    <a:cxn ang="0">
                      <a:pos x="1280" y="867"/>
                    </a:cxn>
                    <a:cxn ang="0">
                      <a:pos x="1120" y="947"/>
                    </a:cxn>
                    <a:cxn ang="0">
                      <a:pos x="960" y="907"/>
                    </a:cxn>
                    <a:cxn ang="0">
                      <a:pos x="780" y="787"/>
                    </a:cxn>
                    <a:cxn ang="0">
                      <a:pos x="560" y="647"/>
                    </a:cxn>
                    <a:cxn ang="0">
                      <a:pos x="460" y="567"/>
                    </a:cxn>
                  </a:cxnLst>
                  <a:rect l="0" t="0" r="r" b="b"/>
                  <a:pathLst>
                    <a:path w="1300" h="954">
                      <a:moveTo>
                        <a:pt x="0" y="427"/>
                      </a:moveTo>
                      <a:cubicBezTo>
                        <a:pt x="56" y="302"/>
                        <a:pt x="113" y="177"/>
                        <a:pt x="180" y="107"/>
                      </a:cubicBezTo>
                      <a:cubicBezTo>
                        <a:pt x="247" y="37"/>
                        <a:pt x="320" y="14"/>
                        <a:pt x="400" y="7"/>
                      </a:cubicBezTo>
                      <a:cubicBezTo>
                        <a:pt x="480" y="0"/>
                        <a:pt x="573" y="20"/>
                        <a:pt x="660" y="67"/>
                      </a:cubicBezTo>
                      <a:cubicBezTo>
                        <a:pt x="747" y="114"/>
                        <a:pt x="833" y="214"/>
                        <a:pt x="920" y="287"/>
                      </a:cubicBezTo>
                      <a:cubicBezTo>
                        <a:pt x="1007" y="360"/>
                        <a:pt x="1127" y="447"/>
                        <a:pt x="1180" y="507"/>
                      </a:cubicBezTo>
                      <a:cubicBezTo>
                        <a:pt x="1233" y="567"/>
                        <a:pt x="1223" y="587"/>
                        <a:pt x="1240" y="647"/>
                      </a:cubicBezTo>
                      <a:cubicBezTo>
                        <a:pt x="1257" y="707"/>
                        <a:pt x="1300" y="817"/>
                        <a:pt x="1280" y="867"/>
                      </a:cubicBezTo>
                      <a:cubicBezTo>
                        <a:pt x="1260" y="917"/>
                        <a:pt x="1173" y="940"/>
                        <a:pt x="1120" y="947"/>
                      </a:cubicBezTo>
                      <a:cubicBezTo>
                        <a:pt x="1067" y="954"/>
                        <a:pt x="1017" y="934"/>
                        <a:pt x="960" y="907"/>
                      </a:cubicBezTo>
                      <a:cubicBezTo>
                        <a:pt x="903" y="880"/>
                        <a:pt x="847" y="830"/>
                        <a:pt x="780" y="787"/>
                      </a:cubicBezTo>
                      <a:cubicBezTo>
                        <a:pt x="713" y="744"/>
                        <a:pt x="613" y="684"/>
                        <a:pt x="560" y="647"/>
                      </a:cubicBezTo>
                      <a:cubicBezTo>
                        <a:pt x="507" y="610"/>
                        <a:pt x="483" y="587"/>
                        <a:pt x="460" y="567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17" name="Freeform 133"/>
                <p:cNvSpPr>
                  <a:spLocks/>
                </p:cNvSpPr>
                <p:nvPr/>
              </p:nvSpPr>
              <p:spPr bwMode="auto">
                <a:xfrm rot="-2941989">
                  <a:off x="2836" y="5632"/>
                  <a:ext cx="127" cy="114"/>
                </a:xfrm>
                <a:custGeom>
                  <a:avLst/>
                  <a:gdLst/>
                  <a:ahLst/>
                  <a:cxnLst>
                    <a:cxn ang="0">
                      <a:pos x="453" y="213"/>
                    </a:cxn>
                    <a:cxn ang="0">
                      <a:pos x="353" y="93"/>
                    </a:cxn>
                    <a:cxn ang="0">
                      <a:pos x="173" y="13"/>
                    </a:cxn>
                    <a:cxn ang="0">
                      <a:pos x="13" y="173"/>
                    </a:cxn>
                    <a:cxn ang="0">
                      <a:pos x="93" y="353"/>
                    </a:cxn>
                  </a:cxnLst>
                  <a:rect l="0" t="0" r="r" b="b"/>
                  <a:pathLst>
                    <a:path w="453" h="353">
                      <a:moveTo>
                        <a:pt x="453" y="213"/>
                      </a:moveTo>
                      <a:cubicBezTo>
                        <a:pt x="426" y="169"/>
                        <a:pt x="400" y="126"/>
                        <a:pt x="353" y="93"/>
                      </a:cubicBezTo>
                      <a:cubicBezTo>
                        <a:pt x="306" y="60"/>
                        <a:pt x="230" y="0"/>
                        <a:pt x="173" y="13"/>
                      </a:cubicBezTo>
                      <a:cubicBezTo>
                        <a:pt x="116" y="26"/>
                        <a:pt x="26" y="116"/>
                        <a:pt x="13" y="173"/>
                      </a:cubicBezTo>
                      <a:cubicBezTo>
                        <a:pt x="0" y="230"/>
                        <a:pt x="66" y="316"/>
                        <a:pt x="93" y="353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18" name="Freeform 134"/>
                <p:cNvSpPr>
                  <a:spLocks/>
                </p:cNvSpPr>
                <p:nvPr/>
              </p:nvSpPr>
              <p:spPr bwMode="auto">
                <a:xfrm rot="-2941989">
                  <a:off x="2688" y="5796"/>
                  <a:ext cx="122" cy="39"/>
                </a:xfrm>
                <a:custGeom>
                  <a:avLst/>
                  <a:gdLst/>
                  <a:ahLst/>
                  <a:cxnLst>
                    <a:cxn ang="0">
                      <a:pos x="380" y="120"/>
                    </a:cxn>
                    <a:cxn ang="0">
                      <a:pos x="120" y="6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80" h="120">
                      <a:moveTo>
                        <a:pt x="380" y="120"/>
                      </a:moveTo>
                      <a:cubicBezTo>
                        <a:pt x="281" y="100"/>
                        <a:pt x="183" y="80"/>
                        <a:pt x="120" y="60"/>
                      </a:cubicBezTo>
                      <a:cubicBezTo>
                        <a:pt x="57" y="40"/>
                        <a:pt x="28" y="20"/>
                        <a:pt x="0" y="0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19" name="Group 135"/>
              <p:cNvGrpSpPr>
                <a:grpSpLocks/>
              </p:cNvGrpSpPr>
              <p:nvPr/>
            </p:nvGrpSpPr>
            <p:grpSpPr bwMode="auto">
              <a:xfrm rot="-447458">
                <a:off x="2843" y="5474"/>
                <a:ext cx="586" cy="673"/>
                <a:chOff x="2903" y="5434"/>
                <a:chExt cx="586" cy="673"/>
              </a:xfrm>
            </p:grpSpPr>
            <p:sp>
              <p:nvSpPr>
                <p:cNvPr id="16520" name="Freeform 136"/>
                <p:cNvSpPr>
                  <a:spLocks/>
                </p:cNvSpPr>
                <p:nvPr/>
              </p:nvSpPr>
              <p:spPr bwMode="auto">
                <a:xfrm rot="21299233" flipH="1">
                  <a:off x="2910" y="5434"/>
                  <a:ext cx="579" cy="673"/>
                </a:xfrm>
                <a:custGeom>
                  <a:avLst/>
                  <a:gdLst/>
                  <a:ahLst/>
                  <a:cxnLst>
                    <a:cxn ang="0">
                      <a:pos x="643" y="931"/>
                    </a:cxn>
                    <a:cxn ang="0">
                      <a:pos x="1091" y="595"/>
                    </a:cxn>
                    <a:cxn ang="0">
                      <a:pos x="1619" y="467"/>
                    </a:cxn>
                    <a:cxn ang="0">
                      <a:pos x="1763" y="291"/>
                    </a:cxn>
                    <a:cxn ang="0">
                      <a:pos x="1779" y="131"/>
                    </a:cxn>
                    <a:cxn ang="0">
                      <a:pos x="1683" y="19"/>
                    </a:cxn>
                    <a:cxn ang="0">
                      <a:pos x="1475" y="19"/>
                    </a:cxn>
                    <a:cxn ang="0">
                      <a:pos x="1011" y="131"/>
                    </a:cxn>
                    <a:cxn ang="0">
                      <a:pos x="659" y="195"/>
                    </a:cxn>
                    <a:cxn ang="0">
                      <a:pos x="451" y="275"/>
                    </a:cxn>
                    <a:cxn ang="0">
                      <a:pos x="195" y="483"/>
                    </a:cxn>
                    <a:cxn ang="0">
                      <a:pos x="67" y="739"/>
                    </a:cxn>
                    <a:cxn ang="0">
                      <a:pos x="3" y="1091"/>
                    </a:cxn>
                    <a:cxn ang="0">
                      <a:pos x="51" y="1443"/>
                    </a:cxn>
                    <a:cxn ang="0">
                      <a:pos x="83" y="1603"/>
                    </a:cxn>
                    <a:cxn ang="0">
                      <a:pos x="179" y="1891"/>
                    </a:cxn>
                    <a:cxn ang="0">
                      <a:pos x="195" y="1987"/>
                    </a:cxn>
                    <a:cxn ang="0">
                      <a:pos x="211" y="2083"/>
                    </a:cxn>
                  </a:cxnLst>
                  <a:rect l="0" t="0" r="r" b="b"/>
                  <a:pathLst>
                    <a:path w="1792" h="2083">
                      <a:moveTo>
                        <a:pt x="643" y="931"/>
                      </a:moveTo>
                      <a:cubicBezTo>
                        <a:pt x="785" y="801"/>
                        <a:pt x="928" y="672"/>
                        <a:pt x="1091" y="595"/>
                      </a:cubicBezTo>
                      <a:cubicBezTo>
                        <a:pt x="1254" y="518"/>
                        <a:pt x="1507" y="518"/>
                        <a:pt x="1619" y="467"/>
                      </a:cubicBezTo>
                      <a:cubicBezTo>
                        <a:pt x="1731" y="416"/>
                        <a:pt x="1736" y="347"/>
                        <a:pt x="1763" y="291"/>
                      </a:cubicBezTo>
                      <a:cubicBezTo>
                        <a:pt x="1790" y="235"/>
                        <a:pt x="1792" y="176"/>
                        <a:pt x="1779" y="131"/>
                      </a:cubicBezTo>
                      <a:cubicBezTo>
                        <a:pt x="1766" y="86"/>
                        <a:pt x="1734" y="38"/>
                        <a:pt x="1683" y="19"/>
                      </a:cubicBezTo>
                      <a:cubicBezTo>
                        <a:pt x="1632" y="0"/>
                        <a:pt x="1587" y="0"/>
                        <a:pt x="1475" y="19"/>
                      </a:cubicBezTo>
                      <a:cubicBezTo>
                        <a:pt x="1363" y="38"/>
                        <a:pt x="1147" y="102"/>
                        <a:pt x="1011" y="131"/>
                      </a:cubicBezTo>
                      <a:cubicBezTo>
                        <a:pt x="875" y="160"/>
                        <a:pt x="752" y="171"/>
                        <a:pt x="659" y="195"/>
                      </a:cubicBezTo>
                      <a:cubicBezTo>
                        <a:pt x="566" y="219"/>
                        <a:pt x="528" y="227"/>
                        <a:pt x="451" y="275"/>
                      </a:cubicBezTo>
                      <a:cubicBezTo>
                        <a:pt x="374" y="323"/>
                        <a:pt x="259" y="406"/>
                        <a:pt x="195" y="483"/>
                      </a:cubicBezTo>
                      <a:cubicBezTo>
                        <a:pt x="131" y="560"/>
                        <a:pt x="99" y="638"/>
                        <a:pt x="67" y="739"/>
                      </a:cubicBezTo>
                      <a:cubicBezTo>
                        <a:pt x="35" y="840"/>
                        <a:pt x="6" y="974"/>
                        <a:pt x="3" y="1091"/>
                      </a:cubicBezTo>
                      <a:cubicBezTo>
                        <a:pt x="0" y="1208"/>
                        <a:pt x="38" y="1358"/>
                        <a:pt x="51" y="1443"/>
                      </a:cubicBezTo>
                      <a:cubicBezTo>
                        <a:pt x="64" y="1528"/>
                        <a:pt x="62" y="1528"/>
                        <a:pt x="83" y="1603"/>
                      </a:cubicBezTo>
                      <a:cubicBezTo>
                        <a:pt x="104" y="1678"/>
                        <a:pt x="160" y="1827"/>
                        <a:pt x="179" y="1891"/>
                      </a:cubicBezTo>
                      <a:cubicBezTo>
                        <a:pt x="198" y="1955"/>
                        <a:pt x="190" y="1955"/>
                        <a:pt x="195" y="1987"/>
                      </a:cubicBezTo>
                      <a:cubicBezTo>
                        <a:pt x="200" y="2019"/>
                        <a:pt x="205" y="2051"/>
                        <a:pt x="211" y="2083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21" name="Freeform 137"/>
                <p:cNvSpPr>
                  <a:spLocks/>
                </p:cNvSpPr>
                <p:nvPr/>
              </p:nvSpPr>
              <p:spPr bwMode="auto">
                <a:xfrm rot="21299233" flipH="1">
                  <a:off x="2903" y="5463"/>
                  <a:ext cx="172" cy="136"/>
                </a:xfrm>
                <a:custGeom>
                  <a:avLst/>
                  <a:gdLst/>
                  <a:ahLst/>
                  <a:cxnLst>
                    <a:cxn ang="0">
                      <a:pos x="469" y="0"/>
                    </a:cxn>
                    <a:cxn ang="0">
                      <a:pos x="53" y="112"/>
                    </a:cxn>
                    <a:cxn ang="0">
                      <a:pos x="149" y="400"/>
                    </a:cxn>
                    <a:cxn ang="0">
                      <a:pos x="661" y="224"/>
                    </a:cxn>
                  </a:cxnLst>
                  <a:rect l="0" t="0" r="r" b="b"/>
                  <a:pathLst>
                    <a:path w="661" h="419">
                      <a:moveTo>
                        <a:pt x="469" y="0"/>
                      </a:moveTo>
                      <a:cubicBezTo>
                        <a:pt x="287" y="22"/>
                        <a:pt x="106" y="45"/>
                        <a:pt x="53" y="112"/>
                      </a:cubicBezTo>
                      <a:cubicBezTo>
                        <a:pt x="0" y="179"/>
                        <a:pt x="48" y="381"/>
                        <a:pt x="149" y="400"/>
                      </a:cubicBezTo>
                      <a:cubicBezTo>
                        <a:pt x="250" y="419"/>
                        <a:pt x="455" y="321"/>
                        <a:pt x="661" y="224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522" name="Freeform 138"/>
              <p:cNvSpPr>
                <a:spLocks/>
              </p:cNvSpPr>
              <p:nvPr/>
            </p:nvSpPr>
            <p:spPr bwMode="auto">
              <a:xfrm rot="15983386">
                <a:off x="2549" y="5238"/>
                <a:ext cx="32" cy="9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0" y="192"/>
                  </a:cxn>
                  <a:cxn ang="0">
                    <a:pos x="128" y="336"/>
                  </a:cxn>
                </a:cxnLst>
                <a:rect l="0" t="0" r="r" b="b"/>
                <a:pathLst>
                  <a:path w="128" h="336">
                    <a:moveTo>
                      <a:pt x="0" y="0"/>
                    </a:moveTo>
                    <a:cubicBezTo>
                      <a:pt x="42" y="64"/>
                      <a:pt x="38" y="128"/>
                      <a:pt x="80" y="192"/>
                    </a:cubicBezTo>
                    <a:cubicBezTo>
                      <a:pt x="93" y="243"/>
                      <a:pt x="105" y="289"/>
                      <a:pt x="128" y="33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523" name="Freeform 139"/>
              <p:cNvSpPr>
                <a:spLocks/>
              </p:cNvSpPr>
              <p:nvPr/>
            </p:nvSpPr>
            <p:spPr bwMode="auto">
              <a:xfrm rot="15983386">
                <a:off x="2654" y="5397"/>
                <a:ext cx="16" cy="10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176"/>
                  </a:cxn>
                  <a:cxn ang="0">
                    <a:pos x="64" y="400"/>
                  </a:cxn>
                </a:cxnLst>
                <a:rect l="0" t="0" r="r" b="b"/>
                <a:pathLst>
                  <a:path w="67" h="400">
                    <a:moveTo>
                      <a:pt x="0" y="0"/>
                    </a:moveTo>
                    <a:cubicBezTo>
                      <a:pt x="36" y="144"/>
                      <a:pt x="18" y="86"/>
                      <a:pt x="48" y="176"/>
                    </a:cubicBezTo>
                    <a:cubicBezTo>
                      <a:pt x="67" y="347"/>
                      <a:pt x="64" y="272"/>
                      <a:pt x="64" y="40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524" name="Freeform 140"/>
              <p:cNvSpPr>
                <a:spLocks/>
              </p:cNvSpPr>
              <p:nvPr/>
            </p:nvSpPr>
            <p:spPr bwMode="auto">
              <a:xfrm rot="15983386">
                <a:off x="2692" y="5562"/>
                <a:ext cx="53" cy="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240"/>
                  </a:cxn>
                  <a:cxn ang="0">
                    <a:pos x="176" y="336"/>
                  </a:cxn>
                  <a:cxn ang="0">
                    <a:pos x="208" y="416"/>
                  </a:cxn>
                </a:cxnLst>
                <a:rect l="0" t="0" r="r" b="b"/>
                <a:pathLst>
                  <a:path w="208" h="416">
                    <a:moveTo>
                      <a:pt x="0" y="0"/>
                    </a:moveTo>
                    <a:cubicBezTo>
                      <a:pt x="30" y="90"/>
                      <a:pt x="60" y="172"/>
                      <a:pt x="128" y="240"/>
                    </a:cubicBezTo>
                    <a:cubicBezTo>
                      <a:pt x="168" y="361"/>
                      <a:pt x="114" y="212"/>
                      <a:pt x="176" y="336"/>
                    </a:cubicBezTo>
                    <a:cubicBezTo>
                      <a:pt x="176" y="336"/>
                      <a:pt x="204" y="408"/>
                      <a:pt x="208" y="41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525" name="Group 141"/>
            <p:cNvGrpSpPr>
              <a:grpSpLocks/>
            </p:cNvGrpSpPr>
            <p:nvPr/>
          </p:nvGrpSpPr>
          <p:grpSpPr bwMode="auto">
            <a:xfrm rot="3213809" flipH="1">
              <a:off x="9150" y="4945"/>
              <a:ext cx="1796" cy="1629"/>
              <a:chOff x="3136" y="1146"/>
              <a:chExt cx="5673" cy="5142"/>
            </a:xfrm>
          </p:grpSpPr>
          <p:sp>
            <p:nvSpPr>
              <p:cNvPr id="16526" name="Freeform 142"/>
              <p:cNvSpPr>
                <a:spLocks/>
              </p:cNvSpPr>
              <p:nvPr/>
            </p:nvSpPr>
            <p:spPr bwMode="auto">
              <a:xfrm>
                <a:off x="3136" y="1168"/>
                <a:ext cx="1902" cy="3904"/>
              </a:xfrm>
              <a:custGeom>
                <a:avLst/>
                <a:gdLst/>
                <a:ahLst/>
                <a:cxnLst>
                  <a:cxn ang="0">
                    <a:pos x="0" y="3904"/>
                  </a:cxn>
                  <a:cxn ang="0">
                    <a:pos x="64" y="3712"/>
                  </a:cxn>
                  <a:cxn ang="0">
                    <a:pos x="96" y="3616"/>
                  </a:cxn>
                  <a:cxn ang="0">
                    <a:pos x="128" y="3440"/>
                  </a:cxn>
                  <a:cxn ang="0">
                    <a:pos x="240" y="3056"/>
                  </a:cxn>
                  <a:cxn ang="0">
                    <a:pos x="320" y="2688"/>
                  </a:cxn>
                  <a:cxn ang="0">
                    <a:pos x="368" y="2592"/>
                  </a:cxn>
                  <a:cxn ang="0">
                    <a:pos x="496" y="2176"/>
                  </a:cxn>
                  <a:cxn ang="0">
                    <a:pos x="560" y="2080"/>
                  </a:cxn>
                  <a:cxn ang="0">
                    <a:pos x="656" y="1888"/>
                  </a:cxn>
                  <a:cxn ang="0">
                    <a:pos x="720" y="1408"/>
                  </a:cxn>
                  <a:cxn ang="0">
                    <a:pos x="768" y="1184"/>
                  </a:cxn>
                  <a:cxn ang="0">
                    <a:pos x="960" y="848"/>
                  </a:cxn>
                  <a:cxn ang="0">
                    <a:pos x="1008" y="704"/>
                  </a:cxn>
                  <a:cxn ang="0">
                    <a:pos x="1184" y="464"/>
                  </a:cxn>
                  <a:cxn ang="0">
                    <a:pos x="1200" y="416"/>
                  </a:cxn>
                  <a:cxn ang="0">
                    <a:pos x="1248" y="400"/>
                  </a:cxn>
                  <a:cxn ang="0">
                    <a:pos x="1344" y="336"/>
                  </a:cxn>
                  <a:cxn ang="0">
                    <a:pos x="1392" y="320"/>
                  </a:cxn>
                  <a:cxn ang="0">
                    <a:pos x="1488" y="256"/>
                  </a:cxn>
                  <a:cxn ang="0">
                    <a:pos x="1520" y="208"/>
                  </a:cxn>
                  <a:cxn ang="0">
                    <a:pos x="1568" y="192"/>
                  </a:cxn>
                  <a:cxn ang="0">
                    <a:pos x="1584" y="144"/>
                  </a:cxn>
                  <a:cxn ang="0">
                    <a:pos x="1632" y="112"/>
                  </a:cxn>
                  <a:cxn ang="0">
                    <a:pos x="1728" y="0"/>
                  </a:cxn>
                  <a:cxn ang="0">
                    <a:pos x="1824" y="48"/>
                  </a:cxn>
                  <a:cxn ang="0">
                    <a:pos x="1840" y="96"/>
                  </a:cxn>
                  <a:cxn ang="0">
                    <a:pos x="1888" y="192"/>
                  </a:cxn>
                  <a:cxn ang="0">
                    <a:pos x="1824" y="576"/>
                  </a:cxn>
                  <a:cxn ang="0">
                    <a:pos x="1792" y="688"/>
                  </a:cxn>
                  <a:cxn ang="0">
                    <a:pos x="1680" y="880"/>
                  </a:cxn>
                  <a:cxn ang="0">
                    <a:pos x="1648" y="976"/>
                  </a:cxn>
                  <a:cxn ang="0">
                    <a:pos x="1568" y="1120"/>
                  </a:cxn>
                  <a:cxn ang="0">
                    <a:pos x="1536" y="1216"/>
                  </a:cxn>
                  <a:cxn ang="0">
                    <a:pos x="1520" y="1696"/>
                  </a:cxn>
                  <a:cxn ang="0">
                    <a:pos x="1472" y="1904"/>
                  </a:cxn>
                  <a:cxn ang="0">
                    <a:pos x="1472" y="2032"/>
                  </a:cxn>
                </a:cxnLst>
                <a:rect l="0" t="0" r="r" b="b"/>
                <a:pathLst>
                  <a:path w="1902" h="3904">
                    <a:moveTo>
                      <a:pt x="0" y="3904"/>
                    </a:moveTo>
                    <a:cubicBezTo>
                      <a:pt x="43" y="3839"/>
                      <a:pt x="44" y="3786"/>
                      <a:pt x="64" y="3712"/>
                    </a:cubicBezTo>
                    <a:cubicBezTo>
                      <a:pt x="73" y="3679"/>
                      <a:pt x="85" y="3648"/>
                      <a:pt x="96" y="3616"/>
                    </a:cubicBezTo>
                    <a:cubicBezTo>
                      <a:pt x="108" y="3580"/>
                      <a:pt x="120" y="3472"/>
                      <a:pt x="128" y="3440"/>
                    </a:cubicBezTo>
                    <a:cubicBezTo>
                      <a:pt x="160" y="3311"/>
                      <a:pt x="204" y="3184"/>
                      <a:pt x="240" y="3056"/>
                    </a:cubicBezTo>
                    <a:cubicBezTo>
                      <a:pt x="274" y="2936"/>
                      <a:pt x="290" y="2809"/>
                      <a:pt x="320" y="2688"/>
                    </a:cubicBezTo>
                    <a:cubicBezTo>
                      <a:pt x="345" y="2588"/>
                      <a:pt x="323" y="2693"/>
                      <a:pt x="368" y="2592"/>
                    </a:cubicBezTo>
                    <a:cubicBezTo>
                      <a:pt x="427" y="2459"/>
                      <a:pt x="451" y="2312"/>
                      <a:pt x="496" y="2176"/>
                    </a:cubicBezTo>
                    <a:cubicBezTo>
                      <a:pt x="508" y="2140"/>
                      <a:pt x="539" y="2112"/>
                      <a:pt x="560" y="2080"/>
                    </a:cubicBezTo>
                    <a:cubicBezTo>
                      <a:pt x="599" y="2021"/>
                      <a:pt x="634" y="1955"/>
                      <a:pt x="656" y="1888"/>
                    </a:cubicBezTo>
                    <a:cubicBezTo>
                      <a:pt x="676" y="1730"/>
                      <a:pt x="689" y="1564"/>
                      <a:pt x="720" y="1408"/>
                    </a:cubicBezTo>
                    <a:cubicBezTo>
                      <a:pt x="734" y="1337"/>
                      <a:pt x="735" y="1250"/>
                      <a:pt x="768" y="1184"/>
                    </a:cubicBezTo>
                    <a:cubicBezTo>
                      <a:pt x="824" y="1071"/>
                      <a:pt x="890" y="953"/>
                      <a:pt x="960" y="848"/>
                    </a:cubicBezTo>
                    <a:cubicBezTo>
                      <a:pt x="960" y="848"/>
                      <a:pt x="1000" y="728"/>
                      <a:pt x="1008" y="704"/>
                    </a:cubicBezTo>
                    <a:cubicBezTo>
                      <a:pt x="1030" y="638"/>
                      <a:pt x="1129" y="519"/>
                      <a:pt x="1184" y="464"/>
                    </a:cubicBezTo>
                    <a:cubicBezTo>
                      <a:pt x="1189" y="448"/>
                      <a:pt x="1188" y="428"/>
                      <a:pt x="1200" y="416"/>
                    </a:cubicBezTo>
                    <a:cubicBezTo>
                      <a:pt x="1212" y="404"/>
                      <a:pt x="1233" y="408"/>
                      <a:pt x="1248" y="400"/>
                    </a:cubicBezTo>
                    <a:cubicBezTo>
                      <a:pt x="1282" y="381"/>
                      <a:pt x="1312" y="357"/>
                      <a:pt x="1344" y="336"/>
                    </a:cubicBezTo>
                    <a:cubicBezTo>
                      <a:pt x="1358" y="327"/>
                      <a:pt x="1377" y="328"/>
                      <a:pt x="1392" y="320"/>
                    </a:cubicBezTo>
                    <a:cubicBezTo>
                      <a:pt x="1426" y="301"/>
                      <a:pt x="1488" y="256"/>
                      <a:pt x="1488" y="256"/>
                    </a:cubicBezTo>
                    <a:cubicBezTo>
                      <a:pt x="1499" y="240"/>
                      <a:pt x="1505" y="220"/>
                      <a:pt x="1520" y="208"/>
                    </a:cubicBezTo>
                    <a:cubicBezTo>
                      <a:pt x="1533" y="197"/>
                      <a:pt x="1556" y="204"/>
                      <a:pt x="1568" y="192"/>
                    </a:cubicBezTo>
                    <a:cubicBezTo>
                      <a:pt x="1580" y="180"/>
                      <a:pt x="1573" y="157"/>
                      <a:pt x="1584" y="144"/>
                    </a:cubicBezTo>
                    <a:cubicBezTo>
                      <a:pt x="1596" y="129"/>
                      <a:pt x="1616" y="123"/>
                      <a:pt x="1632" y="112"/>
                    </a:cubicBezTo>
                    <a:cubicBezTo>
                      <a:pt x="1655" y="43"/>
                      <a:pt x="1656" y="24"/>
                      <a:pt x="1728" y="0"/>
                    </a:cubicBezTo>
                    <a:cubicBezTo>
                      <a:pt x="1760" y="11"/>
                      <a:pt x="1801" y="20"/>
                      <a:pt x="1824" y="48"/>
                    </a:cubicBezTo>
                    <a:cubicBezTo>
                      <a:pt x="1835" y="61"/>
                      <a:pt x="1832" y="81"/>
                      <a:pt x="1840" y="96"/>
                    </a:cubicBezTo>
                    <a:cubicBezTo>
                      <a:pt x="1902" y="220"/>
                      <a:pt x="1848" y="71"/>
                      <a:pt x="1888" y="192"/>
                    </a:cubicBezTo>
                    <a:cubicBezTo>
                      <a:pt x="1875" y="392"/>
                      <a:pt x="1877" y="416"/>
                      <a:pt x="1824" y="576"/>
                    </a:cubicBezTo>
                    <a:cubicBezTo>
                      <a:pt x="1817" y="597"/>
                      <a:pt x="1805" y="665"/>
                      <a:pt x="1792" y="688"/>
                    </a:cubicBezTo>
                    <a:cubicBezTo>
                      <a:pt x="1755" y="755"/>
                      <a:pt x="1711" y="810"/>
                      <a:pt x="1680" y="880"/>
                    </a:cubicBezTo>
                    <a:cubicBezTo>
                      <a:pt x="1666" y="911"/>
                      <a:pt x="1667" y="948"/>
                      <a:pt x="1648" y="976"/>
                    </a:cubicBezTo>
                    <a:cubicBezTo>
                      <a:pt x="1619" y="1020"/>
                      <a:pt x="1589" y="1073"/>
                      <a:pt x="1568" y="1120"/>
                    </a:cubicBezTo>
                    <a:cubicBezTo>
                      <a:pt x="1554" y="1151"/>
                      <a:pt x="1536" y="1216"/>
                      <a:pt x="1536" y="1216"/>
                    </a:cubicBezTo>
                    <a:cubicBezTo>
                      <a:pt x="1531" y="1376"/>
                      <a:pt x="1529" y="1536"/>
                      <a:pt x="1520" y="1696"/>
                    </a:cubicBezTo>
                    <a:cubicBezTo>
                      <a:pt x="1516" y="1765"/>
                      <a:pt x="1478" y="1836"/>
                      <a:pt x="1472" y="1904"/>
                    </a:cubicBezTo>
                    <a:cubicBezTo>
                      <a:pt x="1468" y="1946"/>
                      <a:pt x="1472" y="1989"/>
                      <a:pt x="1472" y="2032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6527" name="Group 143"/>
              <p:cNvGrpSpPr>
                <a:grpSpLocks/>
              </p:cNvGrpSpPr>
              <p:nvPr/>
            </p:nvGrpSpPr>
            <p:grpSpPr bwMode="auto">
              <a:xfrm>
                <a:off x="3888" y="2272"/>
                <a:ext cx="160" cy="293"/>
                <a:chOff x="2528" y="2688"/>
                <a:chExt cx="160" cy="293"/>
              </a:xfrm>
            </p:grpSpPr>
            <p:sp>
              <p:nvSpPr>
                <p:cNvPr id="16528" name="Freeform 144"/>
                <p:cNvSpPr>
                  <a:spLocks/>
                </p:cNvSpPr>
                <p:nvPr/>
              </p:nvSpPr>
              <p:spPr bwMode="auto">
                <a:xfrm>
                  <a:off x="2576" y="2688"/>
                  <a:ext cx="112" cy="19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32" y="48"/>
                    </a:cxn>
                    <a:cxn ang="0">
                      <a:pos x="48" y="96"/>
                    </a:cxn>
                    <a:cxn ang="0">
                      <a:pos x="112" y="192"/>
                    </a:cxn>
                  </a:cxnLst>
                  <a:rect l="0" t="0" r="r" b="b"/>
                  <a:pathLst>
                    <a:path w="112" h="192">
                      <a:moveTo>
                        <a:pt x="0" y="0"/>
                      </a:moveTo>
                      <a:cubicBezTo>
                        <a:pt x="11" y="16"/>
                        <a:pt x="23" y="31"/>
                        <a:pt x="32" y="48"/>
                      </a:cubicBezTo>
                      <a:cubicBezTo>
                        <a:pt x="40" y="63"/>
                        <a:pt x="40" y="81"/>
                        <a:pt x="48" y="96"/>
                      </a:cubicBezTo>
                      <a:cubicBezTo>
                        <a:pt x="67" y="130"/>
                        <a:pt x="112" y="192"/>
                        <a:pt x="112" y="19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29" name="Freeform 145"/>
                <p:cNvSpPr>
                  <a:spLocks/>
                </p:cNvSpPr>
                <p:nvPr/>
              </p:nvSpPr>
              <p:spPr bwMode="auto">
                <a:xfrm>
                  <a:off x="2528" y="2816"/>
                  <a:ext cx="96" cy="1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48"/>
                    </a:cxn>
                    <a:cxn ang="0">
                      <a:pos x="80" y="96"/>
                    </a:cxn>
                    <a:cxn ang="0">
                      <a:pos x="96" y="96"/>
                    </a:cxn>
                  </a:cxnLst>
                  <a:rect l="0" t="0" r="r" b="b"/>
                  <a:pathLst>
                    <a:path w="96" h="100">
                      <a:moveTo>
                        <a:pt x="0" y="0"/>
                      </a:moveTo>
                      <a:cubicBezTo>
                        <a:pt x="16" y="16"/>
                        <a:pt x="34" y="31"/>
                        <a:pt x="48" y="48"/>
                      </a:cubicBezTo>
                      <a:cubicBezTo>
                        <a:pt x="60" y="63"/>
                        <a:pt x="66" y="82"/>
                        <a:pt x="80" y="96"/>
                      </a:cubicBezTo>
                      <a:cubicBezTo>
                        <a:pt x="84" y="100"/>
                        <a:pt x="91" y="96"/>
                        <a:pt x="96" y="9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30" name="Freeform 146"/>
                <p:cNvSpPr>
                  <a:spLocks/>
                </p:cNvSpPr>
                <p:nvPr/>
              </p:nvSpPr>
              <p:spPr bwMode="auto">
                <a:xfrm>
                  <a:off x="2528" y="2960"/>
                  <a:ext cx="128" cy="2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16"/>
                    </a:cxn>
                  </a:cxnLst>
                  <a:rect l="0" t="0" r="r" b="b"/>
                  <a:pathLst>
                    <a:path w="128" h="21">
                      <a:moveTo>
                        <a:pt x="0" y="0"/>
                      </a:moveTo>
                      <a:cubicBezTo>
                        <a:pt x="85" y="21"/>
                        <a:pt x="42" y="16"/>
                        <a:pt x="128" y="1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31" name="Group 147"/>
              <p:cNvGrpSpPr>
                <a:grpSpLocks/>
              </p:cNvGrpSpPr>
              <p:nvPr/>
            </p:nvGrpSpPr>
            <p:grpSpPr bwMode="auto">
              <a:xfrm>
                <a:off x="4656" y="1375"/>
                <a:ext cx="3149" cy="1777"/>
                <a:chOff x="3312" y="1791"/>
                <a:chExt cx="3149" cy="1777"/>
              </a:xfrm>
            </p:grpSpPr>
            <p:sp>
              <p:nvSpPr>
                <p:cNvPr id="16532" name="Freeform 148"/>
                <p:cNvSpPr>
                  <a:spLocks/>
                </p:cNvSpPr>
                <p:nvPr/>
              </p:nvSpPr>
              <p:spPr bwMode="auto">
                <a:xfrm>
                  <a:off x="3312" y="1791"/>
                  <a:ext cx="3149" cy="1777"/>
                </a:xfrm>
                <a:custGeom>
                  <a:avLst/>
                  <a:gdLst/>
                  <a:ahLst/>
                  <a:cxnLst>
                    <a:cxn ang="0">
                      <a:pos x="0" y="1649"/>
                    </a:cxn>
                    <a:cxn ang="0">
                      <a:pos x="48" y="1633"/>
                    </a:cxn>
                    <a:cxn ang="0">
                      <a:pos x="144" y="1569"/>
                    </a:cxn>
                    <a:cxn ang="0">
                      <a:pos x="272" y="1473"/>
                    </a:cxn>
                    <a:cxn ang="0">
                      <a:pos x="368" y="1393"/>
                    </a:cxn>
                    <a:cxn ang="0">
                      <a:pos x="528" y="1217"/>
                    </a:cxn>
                    <a:cxn ang="0">
                      <a:pos x="560" y="1169"/>
                    </a:cxn>
                    <a:cxn ang="0">
                      <a:pos x="608" y="1137"/>
                    </a:cxn>
                    <a:cxn ang="0">
                      <a:pos x="688" y="993"/>
                    </a:cxn>
                    <a:cxn ang="0">
                      <a:pos x="832" y="897"/>
                    </a:cxn>
                    <a:cxn ang="0">
                      <a:pos x="880" y="865"/>
                    </a:cxn>
                    <a:cxn ang="0">
                      <a:pos x="992" y="737"/>
                    </a:cxn>
                    <a:cxn ang="0">
                      <a:pos x="1088" y="657"/>
                    </a:cxn>
                    <a:cxn ang="0">
                      <a:pos x="1184" y="609"/>
                    </a:cxn>
                    <a:cxn ang="0">
                      <a:pos x="1312" y="513"/>
                    </a:cxn>
                    <a:cxn ang="0">
                      <a:pos x="1408" y="449"/>
                    </a:cxn>
                    <a:cxn ang="0">
                      <a:pos x="1552" y="385"/>
                    </a:cxn>
                    <a:cxn ang="0">
                      <a:pos x="1600" y="353"/>
                    </a:cxn>
                    <a:cxn ang="0">
                      <a:pos x="1936" y="241"/>
                    </a:cxn>
                    <a:cxn ang="0">
                      <a:pos x="1984" y="209"/>
                    </a:cxn>
                    <a:cxn ang="0">
                      <a:pos x="2080" y="177"/>
                    </a:cxn>
                    <a:cxn ang="0">
                      <a:pos x="2080" y="177"/>
                    </a:cxn>
                    <a:cxn ang="0">
                      <a:pos x="2544" y="49"/>
                    </a:cxn>
                    <a:cxn ang="0">
                      <a:pos x="2656" y="33"/>
                    </a:cxn>
                    <a:cxn ang="0">
                      <a:pos x="2800" y="1"/>
                    </a:cxn>
                    <a:cxn ang="0">
                      <a:pos x="2976" y="17"/>
                    </a:cxn>
                    <a:cxn ang="0">
                      <a:pos x="3072" y="81"/>
                    </a:cxn>
                    <a:cxn ang="0">
                      <a:pos x="3088" y="305"/>
                    </a:cxn>
                    <a:cxn ang="0">
                      <a:pos x="2992" y="369"/>
                    </a:cxn>
                    <a:cxn ang="0">
                      <a:pos x="2880" y="497"/>
                    </a:cxn>
                    <a:cxn ang="0">
                      <a:pos x="2784" y="529"/>
                    </a:cxn>
                    <a:cxn ang="0">
                      <a:pos x="2688" y="593"/>
                    </a:cxn>
                    <a:cxn ang="0">
                      <a:pos x="2448" y="673"/>
                    </a:cxn>
                    <a:cxn ang="0">
                      <a:pos x="2304" y="753"/>
                    </a:cxn>
                    <a:cxn ang="0">
                      <a:pos x="2256" y="785"/>
                    </a:cxn>
                    <a:cxn ang="0">
                      <a:pos x="2208" y="817"/>
                    </a:cxn>
                    <a:cxn ang="0">
                      <a:pos x="2176" y="865"/>
                    </a:cxn>
                    <a:cxn ang="0">
                      <a:pos x="2128" y="881"/>
                    </a:cxn>
                    <a:cxn ang="0">
                      <a:pos x="1984" y="945"/>
                    </a:cxn>
                    <a:cxn ang="0">
                      <a:pos x="1888" y="1009"/>
                    </a:cxn>
                    <a:cxn ang="0">
                      <a:pos x="1792" y="1073"/>
                    </a:cxn>
                    <a:cxn ang="0">
                      <a:pos x="1664" y="1201"/>
                    </a:cxn>
                    <a:cxn ang="0">
                      <a:pos x="1568" y="1345"/>
                    </a:cxn>
                    <a:cxn ang="0">
                      <a:pos x="1536" y="1393"/>
                    </a:cxn>
                    <a:cxn ang="0">
                      <a:pos x="1488" y="1409"/>
                    </a:cxn>
                    <a:cxn ang="0">
                      <a:pos x="1408" y="1489"/>
                    </a:cxn>
                    <a:cxn ang="0">
                      <a:pos x="1376" y="1537"/>
                    </a:cxn>
                    <a:cxn ang="0">
                      <a:pos x="1328" y="1553"/>
                    </a:cxn>
                    <a:cxn ang="0">
                      <a:pos x="1232" y="1617"/>
                    </a:cxn>
                    <a:cxn ang="0">
                      <a:pos x="1184" y="1649"/>
                    </a:cxn>
                    <a:cxn ang="0">
                      <a:pos x="1152" y="1745"/>
                    </a:cxn>
                    <a:cxn ang="0">
                      <a:pos x="1200" y="1777"/>
                    </a:cxn>
                  </a:cxnLst>
                  <a:rect l="0" t="0" r="r" b="b"/>
                  <a:pathLst>
                    <a:path w="3149" h="1777">
                      <a:moveTo>
                        <a:pt x="0" y="1649"/>
                      </a:moveTo>
                      <a:cubicBezTo>
                        <a:pt x="16" y="1644"/>
                        <a:pt x="33" y="1641"/>
                        <a:pt x="48" y="1633"/>
                      </a:cubicBezTo>
                      <a:cubicBezTo>
                        <a:pt x="82" y="1614"/>
                        <a:pt x="144" y="1569"/>
                        <a:pt x="144" y="1569"/>
                      </a:cubicBezTo>
                      <a:cubicBezTo>
                        <a:pt x="196" y="1491"/>
                        <a:pt x="206" y="1528"/>
                        <a:pt x="272" y="1473"/>
                      </a:cubicBezTo>
                      <a:cubicBezTo>
                        <a:pt x="272" y="1473"/>
                        <a:pt x="363" y="1397"/>
                        <a:pt x="368" y="1393"/>
                      </a:cubicBezTo>
                      <a:cubicBezTo>
                        <a:pt x="433" y="1339"/>
                        <a:pt x="457" y="1264"/>
                        <a:pt x="528" y="1217"/>
                      </a:cubicBezTo>
                      <a:cubicBezTo>
                        <a:pt x="539" y="1201"/>
                        <a:pt x="546" y="1183"/>
                        <a:pt x="560" y="1169"/>
                      </a:cubicBezTo>
                      <a:cubicBezTo>
                        <a:pt x="574" y="1155"/>
                        <a:pt x="596" y="1152"/>
                        <a:pt x="608" y="1137"/>
                      </a:cubicBezTo>
                      <a:cubicBezTo>
                        <a:pt x="675" y="1054"/>
                        <a:pt x="527" y="1100"/>
                        <a:pt x="688" y="993"/>
                      </a:cubicBezTo>
                      <a:cubicBezTo>
                        <a:pt x="736" y="961"/>
                        <a:pt x="784" y="929"/>
                        <a:pt x="832" y="897"/>
                      </a:cubicBezTo>
                      <a:cubicBezTo>
                        <a:pt x="848" y="886"/>
                        <a:pt x="880" y="865"/>
                        <a:pt x="880" y="865"/>
                      </a:cubicBezTo>
                      <a:cubicBezTo>
                        <a:pt x="995" y="693"/>
                        <a:pt x="892" y="820"/>
                        <a:pt x="992" y="737"/>
                      </a:cubicBezTo>
                      <a:cubicBezTo>
                        <a:pt x="1045" y="693"/>
                        <a:pt x="1028" y="687"/>
                        <a:pt x="1088" y="657"/>
                      </a:cubicBezTo>
                      <a:cubicBezTo>
                        <a:pt x="1220" y="591"/>
                        <a:pt x="1046" y="701"/>
                        <a:pt x="1184" y="609"/>
                      </a:cubicBezTo>
                      <a:cubicBezTo>
                        <a:pt x="1231" y="538"/>
                        <a:pt x="1245" y="550"/>
                        <a:pt x="1312" y="513"/>
                      </a:cubicBezTo>
                      <a:cubicBezTo>
                        <a:pt x="1346" y="494"/>
                        <a:pt x="1376" y="470"/>
                        <a:pt x="1408" y="449"/>
                      </a:cubicBezTo>
                      <a:cubicBezTo>
                        <a:pt x="1440" y="428"/>
                        <a:pt x="1516" y="403"/>
                        <a:pt x="1552" y="385"/>
                      </a:cubicBezTo>
                      <a:cubicBezTo>
                        <a:pt x="1569" y="376"/>
                        <a:pt x="1582" y="361"/>
                        <a:pt x="1600" y="353"/>
                      </a:cubicBezTo>
                      <a:cubicBezTo>
                        <a:pt x="1706" y="306"/>
                        <a:pt x="1826" y="278"/>
                        <a:pt x="1936" y="241"/>
                      </a:cubicBezTo>
                      <a:cubicBezTo>
                        <a:pt x="1954" y="235"/>
                        <a:pt x="1966" y="217"/>
                        <a:pt x="1984" y="209"/>
                      </a:cubicBezTo>
                      <a:lnTo>
                        <a:pt x="2080" y="177"/>
                      </a:lnTo>
                      <a:cubicBezTo>
                        <a:pt x="2080" y="177"/>
                        <a:pt x="2080" y="177"/>
                        <a:pt x="2080" y="177"/>
                      </a:cubicBezTo>
                      <a:cubicBezTo>
                        <a:pt x="2237" y="138"/>
                        <a:pt x="2390" y="100"/>
                        <a:pt x="2544" y="49"/>
                      </a:cubicBezTo>
                      <a:cubicBezTo>
                        <a:pt x="2580" y="37"/>
                        <a:pt x="2619" y="40"/>
                        <a:pt x="2656" y="33"/>
                      </a:cubicBezTo>
                      <a:cubicBezTo>
                        <a:pt x="2704" y="24"/>
                        <a:pt x="2752" y="11"/>
                        <a:pt x="2800" y="1"/>
                      </a:cubicBezTo>
                      <a:cubicBezTo>
                        <a:pt x="2859" y="6"/>
                        <a:pt x="2919" y="0"/>
                        <a:pt x="2976" y="17"/>
                      </a:cubicBezTo>
                      <a:cubicBezTo>
                        <a:pt x="3013" y="28"/>
                        <a:pt x="3072" y="81"/>
                        <a:pt x="3072" y="81"/>
                      </a:cubicBezTo>
                      <a:cubicBezTo>
                        <a:pt x="3123" y="157"/>
                        <a:pt x="3149" y="175"/>
                        <a:pt x="3088" y="305"/>
                      </a:cubicBezTo>
                      <a:cubicBezTo>
                        <a:pt x="3072" y="340"/>
                        <a:pt x="2992" y="369"/>
                        <a:pt x="2992" y="369"/>
                      </a:cubicBezTo>
                      <a:cubicBezTo>
                        <a:pt x="2951" y="430"/>
                        <a:pt x="2943" y="469"/>
                        <a:pt x="2880" y="497"/>
                      </a:cubicBezTo>
                      <a:cubicBezTo>
                        <a:pt x="2849" y="511"/>
                        <a:pt x="2812" y="510"/>
                        <a:pt x="2784" y="529"/>
                      </a:cubicBezTo>
                      <a:cubicBezTo>
                        <a:pt x="2752" y="550"/>
                        <a:pt x="2720" y="572"/>
                        <a:pt x="2688" y="593"/>
                      </a:cubicBezTo>
                      <a:cubicBezTo>
                        <a:pt x="2643" y="623"/>
                        <a:pt x="2508" y="653"/>
                        <a:pt x="2448" y="673"/>
                      </a:cubicBezTo>
                      <a:cubicBezTo>
                        <a:pt x="2364" y="701"/>
                        <a:pt x="2414" y="680"/>
                        <a:pt x="2304" y="753"/>
                      </a:cubicBezTo>
                      <a:cubicBezTo>
                        <a:pt x="2288" y="764"/>
                        <a:pt x="2272" y="774"/>
                        <a:pt x="2256" y="785"/>
                      </a:cubicBezTo>
                      <a:cubicBezTo>
                        <a:pt x="2240" y="796"/>
                        <a:pt x="2208" y="817"/>
                        <a:pt x="2208" y="817"/>
                      </a:cubicBezTo>
                      <a:cubicBezTo>
                        <a:pt x="2197" y="833"/>
                        <a:pt x="2191" y="853"/>
                        <a:pt x="2176" y="865"/>
                      </a:cubicBezTo>
                      <a:cubicBezTo>
                        <a:pt x="2163" y="876"/>
                        <a:pt x="2143" y="873"/>
                        <a:pt x="2128" y="881"/>
                      </a:cubicBezTo>
                      <a:cubicBezTo>
                        <a:pt x="1976" y="957"/>
                        <a:pt x="2232" y="862"/>
                        <a:pt x="1984" y="945"/>
                      </a:cubicBezTo>
                      <a:cubicBezTo>
                        <a:pt x="1948" y="957"/>
                        <a:pt x="1920" y="988"/>
                        <a:pt x="1888" y="1009"/>
                      </a:cubicBezTo>
                      <a:cubicBezTo>
                        <a:pt x="1856" y="1030"/>
                        <a:pt x="1819" y="1046"/>
                        <a:pt x="1792" y="1073"/>
                      </a:cubicBezTo>
                      <a:cubicBezTo>
                        <a:pt x="1746" y="1119"/>
                        <a:pt x="1718" y="1165"/>
                        <a:pt x="1664" y="1201"/>
                      </a:cubicBezTo>
                      <a:cubicBezTo>
                        <a:pt x="1632" y="1249"/>
                        <a:pt x="1600" y="1297"/>
                        <a:pt x="1568" y="1345"/>
                      </a:cubicBezTo>
                      <a:cubicBezTo>
                        <a:pt x="1557" y="1361"/>
                        <a:pt x="1554" y="1387"/>
                        <a:pt x="1536" y="1393"/>
                      </a:cubicBezTo>
                      <a:cubicBezTo>
                        <a:pt x="1520" y="1398"/>
                        <a:pt x="1504" y="1404"/>
                        <a:pt x="1488" y="1409"/>
                      </a:cubicBezTo>
                      <a:cubicBezTo>
                        <a:pt x="1403" y="1537"/>
                        <a:pt x="1515" y="1382"/>
                        <a:pt x="1408" y="1489"/>
                      </a:cubicBezTo>
                      <a:cubicBezTo>
                        <a:pt x="1394" y="1503"/>
                        <a:pt x="1391" y="1525"/>
                        <a:pt x="1376" y="1537"/>
                      </a:cubicBezTo>
                      <a:cubicBezTo>
                        <a:pt x="1363" y="1548"/>
                        <a:pt x="1343" y="1545"/>
                        <a:pt x="1328" y="1553"/>
                      </a:cubicBezTo>
                      <a:cubicBezTo>
                        <a:pt x="1294" y="1572"/>
                        <a:pt x="1264" y="1596"/>
                        <a:pt x="1232" y="1617"/>
                      </a:cubicBezTo>
                      <a:cubicBezTo>
                        <a:pt x="1216" y="1628"/>
                        <a:pt x="1184" y="1649"/>
                        <a:pt x="1184" y="1649"/>
                      </a:cubicBezTo>
                      <a:cubicBezTo>
                        <a:pt x="1173" y="1681"/>
                        <a:pt x="1124" y="1726"/>
                        <a:pt x="1152" y="1745"/>
                      </a:cubicBezTo>
                      <a:cubicBezTo>
                        <a:pt x="1168" y="1756"/>
                        <a:pt x="1200" y="1777"/>
                        <a:pt x="1200" y="1777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33" name="Freeform 149"/>
                <p:cNvSpPr>
                  <a:spLocks/>
                </p:cNvSpPr>
                <p:nvPr/>
              </p:nvSpPr>
              <p:spPr bwMode="auto">
                <a:xfrm>
                  <a:off x="5504" y="2208"/>
                  <a:ext cx="112" cy="33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2" y="336"/>
                    </a:cxn>
                  </a:cxnLst>
                  <a:rect l="0" t="0" r="r" b="b"/>
                  <a:pathLst>
                    <a:path w="112" h="336">
                      <a:moveTo>
                        <a:pt x="0" y="0"/>
                      </a:moveTo>
                      <a:cubicBezTo>
                        <a:pt x="53" y="79"/>
                        <a:pt x="112" y="235"/>
                        <a:pt x="112" y="33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34" name="Freeform 150"/>
                <p:cNvSpPr>
                  <a:spLocks/>
                </p:cNvSpPr>
                <p:nvPr/>
              </p:nvSpPr>
              <p:spPr bwMode="auto">
                <a:xfrm>
                  <a:off x="4736" y="2544"/>
                  <a:ext cx="340" cy="32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6" y="224"/>
                    </a:cxn>
                    <a:cxn ang="0">
                      <a:pos x="288" y="272"/>
                    </a:cxn>
                    <a:cxn ang="0">
                      <a:pos x="336" y="320"/>
                    </a:cxn>
                  </a:cxnLst>
                  <a:rect l="0" t="0" r="r" b="b"/>
                  <a:pathLst>
                    <a:path w="340" h="324">
                      <a:moveTo>
                        <a:pt x="0" y="0"/>
                      </a:moveTo>
                      <a:cubicBezTo>
                        <a:pt x="118" y="79"/>
                        <a:pt x="101" y="172"/>
                        <a:pt x="256" y="224"/>
                      </a:cubicBezTo>
                      <a:cubicBezTo>
                        <a:pt x="267" y="240"/>
                        <a:pt x="274" y="258"/>
                        <a:pt x="288" y="272"/>
                      </a:cubicBezTo>
                      <a:cubicBezTo>
                        <a:pt x="340" y="324"/>
                        <a:pt x="336" y="280"/>
                        <a:pt x="336" y="32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35" name="Freeform 151"/>
                <p:cNvSpPr>
                  <a:spLocks/>
                </p:cNvSpPr>
                <p:nvPr/>
              </p:nvSpPr>
              <p:spPr bwMode="auto">
                <a:xfrm>
                  <a:off x="4160" y="2976"/>
                  <a:ext cx="304" cy="5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224"/>
                    </a:cxn>
                    <a:cxn ang="0">
                      <a:pos x="240" y="368"/>
                    </a:cxn>
                    <a:cxn ang="0">
                      <a:pos x="304" y="496"/>
                    </a:cxn>
                  </a:cxnLst>
                  <a:rect l="0" t="0" r="r" b="b"/>
                  <a:pathLst>
                    <a:path w="304" h="500">
                      <a:moveTo>
                        <a:pt x="0" y="0"/>
                      </a:moveTo>
                      <a:cubicBezTo>
                        <a:pt x="35" y="106"/>
                        <a:pt x="34" y="161"/>
                        <a:pt x="128" y="224"/>
                      </a:cubicBezTo>
                      <a:cubicBezTo>
                        <a:pt x="161" y="274"/>
                        <a:pt x="215" y="313"/>
                        <a:pt x="240" y="368"/>
                      </a:cubicBezTo>
                      <a:cubicBezTo>
                        <a:pt x="299" y="500"/>
                        <a:pt x="238" y="430"/>
                        <a:pt x="304" y="49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36" name="Group 152"/>
              <p:cNvGrpSpPr>
                <a:grpSpLocks/>
              </p:cNvGrpSpPr>
              <p:nvPr/>
            </p:nvGrpSpPr>
            <p:grpSpPr bwMode="auto">
              <a:xfrm>
                <a:off x="5856" y="2209"/>
                <a:ext cx="2496" cy="1514"/>
                <a:chOff x="4512" y="2625"/>
                <a:chExt cx="2496" cy="1514"/>
              </a:xfrm>
            </p:grpSpPr>
            <p:sp>
              <p:nvSpPr>
                <p:cNvPr id="16537" name="Freeform 153"/>
                <p:cNvSpPr>
                  <a:spLocks/>
                </p:cNvSpPr>
                <p:nvPr/>
              </p:nvSpPr>
              <p:spPr bwMode="auto">
                <a:xfrm>
                  <a:off x="4512" y="2625"/>
                  <a:ext cx="2496" cy="1514"/>
                </a:xfrm>
                <a:custGeom>
                  <a:avLst/>
                  <a:gdLst/>
                  <a:ahLst/>
                  <a:cxnLst>
                    <a:cxn ang="0">
                      <a:pos x="512" y="1487"/>
                    </a:cxn>
                    <a:cxn ang="0">
                      <a:pos x="592" y="1407"/>
                    </a:cxn>
                    <a:cxn ang="0">
                      <a:pos x="672" y="1327"/>
                    </a:cxn>
                    <a:cxn ang="0">
                      <a:pos x="816" y="1263"/>
                    </a:cxn>
                    <a:cxn ang="0">
                      <a:pos x="1088" y="1103"/>
                    </a:cxn>
                    <a:cxn ang="0">
                      <a:pos x="1328" y="943"/>
                    </a:cxn>
                    <a:cxn ang="0">
                      <a:pos x="1424" y="895"/>
                    </a:cxn>
                    <a:cxn ang="0">
                      <a:pos x="1568" y="831"/>
                    </a:cxn>
                    <a:cxn ang="0">
                      <a:pos x="1712" y="735"/>
                    </a:cxn>
                    <a:cxn ang="0">
                      <a:pos x="1808" y="703"/>
                    </a:cxn>
                    <a:cxn ang="0">
                      <a:pos x="2000" y="639"/>
                    </a:cxn>
                    <a:cxn ang="0">
                      <a:pos x="2048" y="607"/>
                    </a:cxn>
                    <a:cxn ang="0">
                      <a:pos x="2096" y="591"/>
                    </a:cxn>
                    <a:cxn ang="0">
                      <a:pos x="2192" y="527"/>
                    </a:cxn>
                    <a:cxn ang="0">
                      <a:pos x="2288" y="495"/>
                    </a:cxn>
                    <a:cxn ang="0">
                      <a:pos x="2384" y="431"/>
                    </a:cxn>
                    <a:cxn ang="0">
                      <a:pos x="2464" y="335"/>
                    </a:cxn>
                    <a:cxn ang="0">
                      <a:pos x="2496" y="239"/>
                    </a:cxn>
                    <a:cxn ang="0">
                      <a:pos x="2480" y="127"/>
                    </a:cxn>
                    <a:cxn ang="0">
                      <a:pos x="2432" y="95"/>
                    </a:cxn>
                    <a:cxn ang="0">
                      <a:pos x="2400" y="47"/>
                    </a:cxn>
                    <a:cxn ang="0">
                      <a:pos x="2176" y="15"/>
                    </a:cxn>
                    <a:cxn ang="0">
                      <a:pos x="2048" y="31"/>
                    </a:cxn>
                    <a:cxn ang="0">
                      <a:pos x="1952" y="79"/>
                    </a:cxn>
                    <a:cxn ang="0">
                      <a:pos x="1856" y="111"/>
                    </a:cxn>
                    <a:cxn ang="0">
                      <a:pos x="1536" y="207"/>
                    </a:cxn>
                    <a:cxn ang="0">
                      <a:pos x="1440" y="271"/>
                    </a:cxn>
                    <a:cxn ang="0">
                      <a:pos x="1120" y="367"/>
                    </a:cxn>
                    <a:cxn ang="0">
                      <a:pos x="896" y="447"/>
                    </a:cxn>
                    <a:cxn ang="0">
                      <a:pos x="800" y="495"/>
                    </a:cxn>
                    <a:cxn ang="0">
                      <a:pos x="752" y="527"/>
                    </a:cxn>
                    <a:cxn ang="0">
                      <a:pos x="608" y="591"/>
                    </a:cxn>
                    <a:cxn ang="0">
                      <a:pos x="576" y="639"/>
                    </a:cxn>
                    <a:cxn ang="0">
                      <a:pos x="320" y="719"/>
                    </a:cxn>
                    <a:cxn ang="0">
                      <a:pos x="176" y="815"/>
                    </a:cxn>
                    <a:cxn ang="0">
                      <a:pos x="128" y="831"/>
                    </a:cxn>
                    <a:cxn ang="0">
                      <a:pos x="32" y="895"/>
                    </a:cxn>
                    <a:cxn ang="0">
                      <a:pos x="0" y="911"/>
                    </a:cxn>
                  </a:cxnLst>
                  <a:rect l="0" t="0" r="r" b="b"/>
                  <a:pathLst>
                    <a:path w="2496" h="1514">
                      <a:moveTo>
                        <a:pt x="512" y="1487"/>
                      </a:moveTo>
                      <a:cubicBezTo>
                        <a:pt x="597" y="1359"/>
                        <a:pt x="485" y="1514"/>
                        <a:pt x="592" y="1407"/>
                      </a:cubicBezTo>
                      <a:cubicBezTo>
                        <a:pt x="647" y="1352"/>
                        <a:pt x="595" y="1361"/>
                        <a:pt x="672" y="1327"/>
                      </a:cubicBezTo>
                      <a:cubicBezTo>
                        <a:pt x="843" y="1251"/>
                        <a:pt x="707" y="1335"/>
                        <a:pt x="816" y="1263"/>
                      </a:cubicBezTo>
                      <a:cubicBezTo>
                        <a:pt x="882" y="1164"/>
                        <a:pt x="990" y="1157"/>
                        <a:pt x="1088" y="1103"/>
                      </a:cubicBezTo>
                      <a:cubicBezTo>
                        <a:pt x="1144" y="1072"/>
                        <a:pt x="1268" y="963"/>
                        <a:pt x="1328" y="943"/>
                      </a:cubicBezTo>
                      <a:cubicBezTo>
                        <a:pt x="1449" y="903"/>
                        <a:pt x="1300" y="957"/>
                        <a:pt x="1424" y="895"/>
                      </a:cubicBezTo>
                      <a:cubicBezTo>
                        <a:pt x="1470" y="872"/>
                        <a:pt x="1523" y="856"/>
                        <a:pt x="1568" y="831"/>
                      </a:cubicBezTo>
                      <a:cubicBezTo>
                        <a:pt x="1568" y="831"/>
                        <a:pt x="1688" y="751"/>
                        <a:pt x="1712" y="735"/>
                      </a:cubicBezTo>
                      <a:cubicBezTo>
                        <a:pt x="1740" y="716"/>
                        <a:pt x="1776" y="714"/>
                        <a:pt x="1808" y="703"/>
                      </a:cubicBezTo>
                      <a:cubicBezTo>
                        <a:pt x="1872" y="682"/>
                        <a:pt x="1936" y="660"/>
                        <a:pt x="2000" y="639"/>
                      </a:cubicBezTo>
                      <a:cubicBezTo>
                        <a:pt x="2018" y="633"/>
                        <a:pt x="2031" y="616"/>
                        <a:pt x="2048" y="607"/>
                      </a:cubicBezTo>
                      <a:cubicBezTo>
                        <a:pt x="2063" y="599"/>
                        <a:pt x="2081" y="599"/>
                        <a:pt x="2096" y="591"/>
                      </a:cubicBezTo>
                      <a:cubicBezTo>
                        <a:pt x="2130" y="572"/>
                        <a:pt x="2160" y="548"/>
                        <a:pt x="2192" y="527"/>
                      </a:cubicBezTo>
                      <a:cubicBezTo>
                        <a:pt x="2220" y="508"/>
                        <a:pt x="2260" y="514"/>
                        <a:pt x="2288" y="495"/>
                      </a:cubicBezTo>
                      <a:cubicBezTo>
                        <a:pt x="2320" y="474"/>
                        <a:pt x="2352" y="452"/>
                        <a:pt x="2384" y="431"/>
                      </a:cubicBezTo>
                      <a:cubicBezTo>
                        <a:pt x="2408" y="415"/>
                        <a:pt x="2452" y="363"/>
                        <a:pt x="2464" y="335"/>
                      </a:cubicBezTo>
                      <a:cubicBezTo>
                        <a:pt x="2478" y="304"/>
                        <a:pt x="2496" y="239"/>
                        <a:pt x="2496" y="239"/>
                      </a:cubicBezTo>
                      <a:cubicBezTo>
                        <a:pt x="2491" y="202"/>
                        <a:pt x="2495" y="161"/>
                        <a:pt x="2480" y="127"/>
                      </a:cubicBezTo>
                      <a:cubicBezTo>
                        <a:pt x="2472" y="109"/>
                        <a:pt x="2446" y="109"/>
                        <a:pt x="2432" y="95"/>
                      </a:cubicBezTo>
                      <a:cubicBezTo>
                        <a:pt x="2418" y="81"/>
                        <a:pt x="2415" y="59"/>
                        <a:pt x="2400" y="47"/>
                      </a:cubicBezTo>
                      <a:cubicBezTo>
                        <a:pt x="2341" y="0"/>
                        <a:pt x="2251" y="22"/>
                        <a:pt x="2176" y="15"/>
                      </a:cubicBezTo>
                      <a:cubicBezTo>
                        <a:pt x="2133" y="20"/>
                        <a:pt x="2090" y="23"/>
                        <a:pt x="2048" y="31"/>
                      </a:cubicBezTo>
                      <a:cubicBezTo>
                        <a:pt x="1974" y="44"/>
                        <a:pt x="2023" y="47"/>
                        <a:pt x="1952" y="79"/>
                      </a:cubicBezTo>
                      <a:cubicBezTo>
                        <a:pt x="1921" y="93"/>
                        <a:pt x="1888" y="100"/>
                        <a:pt x="1856" y="111"/>
                      </a:cubicBezTo>
                      <a:cubicBezTo>
                        <a:pt x="1750" y="146"/>
                        <a:pt x="1642" y="172"/>
                        <a:pt x="1536" y="207"/>
                      </a:cubicBezTo>
                      <a:cubicBezTo>
                        <a:pt x="1500" y="219"/>
                        <a:pt x="1476" y="259"/>
                        <a:pt x="1440" y="271"/>
                      </a:cubicBezTo>
                      <a:cubicBezTo>
                        <a:pt x="1334" y="306"/>
                        <a:pt x="1226" y="332"/>
                        <a:pt x="1120" y="367"/>
                      </a:cubicBezTo>
                      <a:cubicBezTo>
                        <a:pt x="1042" y="393"/>
                        <a:pt x="976" y="431"/>
                        <a:pt x="896" y="447"/>
                      </a:cubicBezTo>
                      <a:cubicBezTo>
                        <a:pt x="758" y="539"/>
                        <a:pt x="932" y="429"/>
                        <a:pt x="800" y="495"/>
                      </a:cubicBezTo>
                      <a:cubicBezTo>
                        <a:pt x="783" y="504"/>
                        <a:pt x="770" y="519"/>
                        <a:pt x="752" y="527"/>
                      </a:cubicBezTo>
                      <a:cubicBezTo>
                        <a:pt x="581" y="603"/>
                        <a:pt x="717" y="519"/>
                        <a:pt x="608" y="591"/>
                      </a:cubicBezTo>
                      <a:cubicBezTo>
                        <a:pt x="597" y="607"/>
                        <a:pt x="592" y="629"/>
                        <a:pt x="576" y="639"/>
                      </a:cubicBezTo>
                      <a:cubicBezTo>
                        <a:pt x="518" y="675"/>
                        <a:pt x="389" y="696"/>
                        <a:pt x="320" y="719"/>
                      </a:cubicBezTo>
                      <a:cubicBezTo>
                        <a:pt x="276" y="763"/>
                        <a:pt x="232" y="787"/>
                        <a:pt x="176" y="815"/>
                      </a:cubicBezTo>
                      <a:cubicBezTo>
                        <a:pt x="161" y="823"/>
                        <a:pt x="143" y="823"/>
                        <a:pt x="128" y="831"/>
                      </a:cubicBezTo>
                      <a:cubicBezTo>
                        <a:pt x="94" y="850"/>
                        <a:pt x="66" y="878"/>
                        <a:pt x="32" y="895"/>
                      </a:cubicBezTo>
                      <a:cubicBezTo>
                        <a:pt x="21" y="900"/>
                        <a:pt x="11" y="906"/>
                        <a:pt x="0" y="911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38" name="Freeform 154"/>
                <p:cNvSpPr>
                  <a:spLocks/>
                </p:cNvSpPr>
                <p:nvPr/>
              </p:nvSpPr>
              <p:spPr bwMode="auto">
                <a:xfrm>
                  <a:off x="4624" y="3600"/>
                  <a:ext cx="256" cy="41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176"/>
                    </a:cxn>
                    <a:cxn ang="0">
                      <a:pos x="208" y="320"/>
                    </a:cxn>
                    <a:cxn ang="0">
                      <a:pos x="224" y="368"/>
                    </a:cxn>
                    <a:cxn ang="0">
                      <a:pos x="256" y="416"/>
                    </a:cxn>
                  </a:cxnLst>
                  <a:rect l="0" t="0" r="r" b="b"/>
                  <a:pathLst>
                    <a:path w="256" h="416">
                      <a:moveTo>
                        <a:pt x="0" y="0"/>
                      </a:moveTo>
                      <a:cubicBezTo>
                        <a:pt x="26" y="78"/>
                        <a:pt x="61" y="132"/>
                        <a:pt x="128" y="176"/>
                      </a:cubicBezTo>
                      <a:cubicBezTo>
                        <a:pt x="156" y="260"/>
                        <a:pt x="135" y="210"/>
                        <a:pt x="208" y="320"/>
                      </a:cubicBezTo>
                      <a:cubicBezTo>
                        <a:pt x="217" y="334"/>
                        <a:pt x="216" y="353"/>
                        <a:pt x="224" y="368"/>
                      </a:cubicBezTo>
                      <a:cubicBezTo>
                        <a:pt x="233" y="385"/>
                        <a:pt x="256" y="416"/>
                        <a:pt x="256" y="41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39" name="Freeform 155"/>
                <p:cNvSpPr>
                  <a:spLocks/>
                </p:cNvSpPr>
                <p:nvPr/>
              </p:nvSpPr>
              <p:spPr bwMode="auto">
                <a:xfrm>
                  <a:off x="5392" y="3280"/>
                  <a:ext cx="128" cy="46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0" y="256"/>
                    </a:cxn>
                    <a:cxn ang="0">
                      <a:pos x="128" y="464"/>
                    </a:cxn>
                  </a:cxnLst>
                  <a:rect l="0" t="0" r="r" b="b"/>
                  <a:pathLst>
                    <a:path w="128" h="464">
                      <a:moveTo>
                        <a:pt x="0" y="0"/>
                      </a:moveTo>
                      <a:cubicBezTo>
                        <a:pt x="57" y="86"/>
                        <a:pt x="58" y="146"/>
                        <a:pt x="80" y="256"/>
                      </a:cubicBezTo>
                      <a:cubicBezTo>
                        <a:pt x="91" y="313"/>
                        <a:pt x="128" y="401"/>
                        <a:pt x="128" y="464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40" name="Freeform 156"/>
                <p:cNvSpPr>
                  <a:spLocks/>
                </p:cNvSpPr>
                <p:nvPr/>
              </p:nvSpPr>
              <p:spPr bwMode="auto">
                <a:xfrm>
                  <a:off x="6064" y="3056"/>
                  <a:ext cx="82" cy="3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240"/>
                    </a:cxn>
                    <a:cxn ang="0">
                      <a:pos x="80" y="352"/>
                    </a:cxn>
                  </a:cxnLst>
                  <a:rect l="0" t="0" r="r" b="b"/>
                  <a:pathLst>
                    <a:path w="82" h="397">
                      <a:moveTo>
                        <a:pt x="0" y="0"/>
                      </a:moveTo>
                      <a:cubicBezTo>
                        <a:pt x="27" y="82"/>
                        <a:pt x="30" y="155"/>
                        <a:pt x="48" y="240"/>
                      </a:cubicBezTo>
                      <a:cubicBezTo>
                        <a:pt x="82" y="397"/>
                        <a:pt x="80" y="293"/>
                        <a:pt x="80" y="35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41" name="Group 157"/>
              <p:cNvGrpSpPr>
                <a:grpSpLocks/>
              </p:cNvGrpSpPr>
              <p:nvPr/>
            </p:nvGrpSpPr>
            <p:grpSpPr bwMode="auto">
              <a:xfrm>
                <a:off x="6355" y="3088"/>
                <a:ext cx="2365" cy="1408"/>
                <a:chOff x="5011" y="3504"/>
                <a:chExt cx="2365" cy="1408"/>
              </a:xfrm>
            </p:grpSpPr>
            <p:sp>
              <p:nvSpPr>
                <p:cNvPr id="16542" name="Freeform 158"/>
                <p:cNvSpPr>
                  <a:spLocks/>
                </p:cNvSpPr>
                <p:nvPr/>
              </p:nvSpPr>
              <p:spPr bwMode="auto">
                <a:xfrm>
                  <a:off x="5011" y="3504"/>
                  <a:ext cx="2365" cy="1408"/>
                </a:xfrm>
                <a:custGeom>
                  <a:avLst/>
                  <a:gdLst/>
                  <a:ahLst/>
                  <a:cxnLst>
                    <a:cxn ang="0">
                      <a:pos x="365" y="1408"/>
                    </a:cxn>
                    <a:cxn ang="0">
                      <a:pos x="477" y="1328"/>
                    </a:cxn>
                    <a:cxn ang="0">
                      <a:pos x="525" y="1312"/>
                    </a:cxn>
                    <a:cxn ang="0">
                      <a:pos x="573" y="1296"/>
                    </a:cxn>
                    <a:cxn ang="0">
                      <a:pos x="701" y="1216"/>
                    </a:cxn>
                    <a:cxn ang="0">
                      <a:pos x="749" y="1184"/>
                    </a:cxn>
                    <a:cxn ang="0">
                      <a:pos x="845" y="1152"/>
                    </a:cxn>
                    <a:cxn ang="0">
                      <a:pos x="925" y="1088"/>
                    </a:cxn>
                    <a:cxn ang="0">
                      <a:pos x="973" y="1056"/>
                    </a:cxn>
                    <a:cxn ang="0">
                      <a:pos x="1069" y="1024"/>
                    </a:cxn>
                    <a:cxn ang="0">
                      <a:pos x="1117" y="992"/>
                    </a:cxn>
                    <a:cxn ang="0">
                      <a:pos x="1213" y="960"/>
                    </a:cxn>
                    <a:cxn ang="0">
                      <a:pos x="1373" y="896"/>
                    </a:cxn>
                    <a:cxn ang="0">
                      <a:pos x="1421" y="864"/>
                    </a:cxn>
                    <a:cxn ang="0">
                      <a:pos x="1517" y="832"/>
                    </a:cxn>
                    <a:cxn ang="0">
                      <a:pos x="1757" y="736"/>
                    </a:cxn>
                    <a:cxn ang="0">
                      <a:pos x="1805" y="704"/>
                    </a:cxn>
                    <a:cxn ang="0">
                      <a:pos x="1901" y="656"/>
                    </a:cxn>
                    <a:cxn ang="0">
                      <a:pos x="1949" y="608"/>
                    </a:cxn>
                    <a:cxn ang="0">
                      <a:pos x="1997" y="592"/>
                    </a:cxn>
                    <a:cxn ang="0">
                      <a:pos x="2045" y="560"/>
                    </a:cxn>
                    <a:cxn ang="0">
                      <a:pos x="2141" y="512"/>
                    </a:cxn>
                    <a:cxn ang="0">
                      <a:pos x="2189" y="464"/>
                    </a:cxn>
                    <a:cxn ang="0">
                      <a:pos x="2285" y="400"/>
                    </a:cxn>
                    <a:cxn ang="0">
                      <a:pos x="2301" y="352"/>
                    </a:cxn>
                    <a:cxn ang="0">
                      <a:pos x="2333" y="304"/>
                    </a:cxn>
                    <a:cxn ang="0">
                      <a:pos x="2365" y="208"/>
                    </a:cxn>
                    <a:cxn ang="0">
                      <a:pos x="2301" y="32"/>
                    </a:cxn>
                    <a:cxn ang="0">
                      <a:pos x="2189" y="0"/>
                    </a:cxn>
                    <a:cxn ang="0">
                      <a:pos x="2013" y="32"/>
                    </a:cxn>
                    <a:cxn ang="0">
                      <a:pos x="1965" y="64"/>
                    </a:cxn>
                    <a:cxn ang="0">
                      <a:pos x="1869" y="80"/>
                    </a:cxn>
                    <a:cxn ang="0">
                      <a:pos x="1677" y="160"/>
                    </a:cxn>
                    <a:cxn ang="0">
                      <a:pos x="1453" y="224"/>
                    </a:cxn>
                    <a:cxn ang="0">
                      <a:pos x="1149" y="336"/>
                    </a:cxn>
                    <a:cxn ang="0">
                      <a:pos x="1101" y="352"/>
                    </a:cxn>
                    <a:cxn ang="0">
                      <a:pos x="1053" y="384"/>
                    </a:cxn>
                    <a:cxn ang="0">
                      <a:pos x="877" y="432"/>
                    </a:cxn>
                    <a:cxn ang="0">
                      <a:pos x="829" y="464"/>
                    </a:cxn>
                    <a:cxn ang="0">
                      <a:pos x="589" y="528"/>
                    </a:cxn>
                    <a:cxn ang="0">
                      <a:pos x="397" y="608"/>
                    </a:cxn>
                    <a:cxn ang="0">
                      <a:pos x="301" y="672"/>
                    </a:cxn>
                    <a:cxn ang="0">
                      <a:pos x="253" y="704"/>
                    </a:cxn>
                    <a:cxn ang="0">
                      <a:pos x="125" y="720"/>
                    </a:cxn>
                    <a:cxn ang="0">
                      <a:pos x="77" y="736"/>
                    </a:cxn>
                    <a:cxn ang="0">
                      <a:pos x="13" y="608"/>
                    </a:cxn>
                  </a:cxnLst>
                  <a:rect l="0" t="0" r="r" b="b"/>
                  <a:pathLst>
                    <a:path w="2365" h="1408">
                      <a:moveTo>
                        <a:pt x="365" y="1408"/>
                      </a:moveTo>
                      <a:cubicBezTo>
                        <a:pt x="392" y="1328"/>
                        <a:pt x="365" y="1365"/>
                        <a:pt x="477" y="1328"/>
                      </a:cubicBezTo>
                      <a:cubicBezTo>
                        <a:pt x="493" y="1323"/>
                        <a:pt x="509" y="1317"/>
                        <a:pt x="525" y="1312"/>
                      </a:cubicBezTo>
                      <a:cubicBezTo>
                        <a:pt x="541" y="1307"/>
                        <a:pt x="573" y="1296"/>
                        <a:pt x="573" y="1296"/>
                      </a:cubicBezTo>
                      <a:cubicBezTo>
                        <a:pt x="624" y="1220"/>
                        <a:pt x="587" y="1254"/>
                        <a:pt x="701" y="1216"/>
                      </a:cubicBezTo>
                      <a:cubicBezTo>
                        <a:pt x="719" y="1210"/>
                        <a:pt x="731" y="1192"/>
                        <a:pt x="749" y="1184"/>
                      </a:cubicBezTo>
                      <a:cubicBezTo>
                        <a:pt x="780" y="1170"/>
                        <a:pt x="845" y="1152"/>
                        <a:pt x="845" y="1152"/>
                      </a:cubicBezTo>
                      <a:cubicBezTo>
                        <a:pt x="899" y="1071"/>
                        <a:pt x="848" y="1127"/>
                        <a:pt x="925" y="1088"/>
                      </a:cubicBezTo>
                      <a:cubicBezTo>
                        <a:pt x="942" y="1079"/>
                        <a:pt x="955" y="1064"/>
                        <a:pt x="973" y="1056"/>
                      </a:cubicBezTo>
                      <a:cubicBezTo>
                        <a:pt x="1004" y="1042"/>
                        <a:pt x="1041" y="1043"/>
                        <a:pt x="1069" y="1024"/>
                      </a:cubicBezTo>
                      <a:cubicBezTo>
                        <a:pt x="1085" y="1013"/>
                        <a:pt x="1099" y="1000"/>
                        <a:pt x="1117" y="992"/>
                      </a:cubicBezTo>
                      <a:cubicBezTo>
                        <a:pt x="1148" y="978"/>
                        <a:pt x="1185" y="979"/>
                        <a:pt x="1213" y="960"/>
                      </a:cubicBezTo>
                      <a:cubicBezTo>
                        <a:pt x="1267" y="924"/>
                        <a:pt x="1309" y="912"/>
                        <a:pt x="1373" y="896"/>
                      </a:cubicBezTo>
                      <a:cubicBezTo>
                        <a:pt x="1389" y="885"/>
                        <a:pt x="1403" y="872"/>
                        <a:pt x="1421" y="864"/>
                      </a:cubicBezTo>
                      <a:cubicBezTo>
                        <a:pt x="1452" y="850"/>
                        <a:pt x="1489" y="851"/>
                        <a:pt x="1517" y="832"/>
                      </a:cubicBezTo>
                      <a:cubicBezTo>
                        <a:pt x="1590" y="783"/>
                        <a:pt x="1674" y="764"/>
                        <a:pt x="1757" y="736"/>
                      </a:cubicBezTo>
                      <a:cubicBezTo>
                        <a:pt x="1775" y="730"/>
                        <a:pt x="1788" y="713"/>
                        <a:pt x="1805" y="704"/>
                      </a:cubicBezTo>
                      <a:cubicBezTo>
                        <a:pt x="1877" y="668"/>
                        <a:pt x="1832" y="713"/>
                        <a:pt x="1901" y="656"/>
                      </a:cubicBezTo>
                      <a:cubicBezTo>
                        <a:pt x="1918" y="642"/>
                        <a:pt x="1930" y="621"/>
                        <a:pt x="1949" y="608"/>
                      </a:cubicBezTo>
                      <a:cubicBezTo>
                        <a:pt x="1963" y="599"/>
                        <a:pt x="1982" y="600"/>
                        <a:pt x="1997" y="592"/>
                      </a:cubicBezTo>
                      <a:cubicBezTo>
                        <a:pt x="2014" y="583"/>
                        <a:pt x="2028" y="569"/>
                        <a:pt x="2045" y="560"/>
                      </a:cubicBezTo>
                      <a:cubicBezTo>
                        <a:pt x="2117" y="524"/>
                        <a:pt x="2072" y="569"/>
                        <a:pt x="2141" y="512"/>
                      </a:cubicBezTo>
                      <a:cubicBezTo>
                        <a:pt x="2158" y="498"/>
                        <a:pt x="2171" y="478"/>
                        <a:pt x="2189" y="464"/>
                      </a:cubicBezTo>
                      <a:cubicBezTo>
                        <a:pt x="2219" y="440"/>
                        <a:pt x="2285" y="400"/>
                        <a:pt x="2285" y="400"/>
                      </a:cubicBezTo>
                      <a:cubicBezTo>
                        <a:pt x="2290" y="384"/>
                        <a:pt x="2293" y="367"/>
                        <a:pt x="2301" y="352"/>
                      </a:cubicBezTo>
                      <a:cubicBezTo>
                        <a:pt x="2310" y="335"/>
                        <a:pt x="2325" y="322"/>
                        <a:pt x="2333" y="304"/>
                      </a:cubicBezTo>
                      <a:cubicBezTo>
                        <a:pt x="2347" y="273"/>
                        <a:pt x="2365" y="208"/>
                        <a:pt x="2365" y="208"/>
                      </a:cubicBezTo>
                      <a:cubicBezTo>
                        <a:pt x="2355" y="157"/>
                        <a:pt x="2347" y="69"/>
                        <a:pt x="2301" y="32"/>
                      </a:cubicBezTo>
                      <a:cubicBezTo>
                        <a:pt x="2291" y="24"/>
                        <a:pt x="2193" y="1"/>
                        <a:pt x="2189" y="0"/>
                      </a:cubicBezTo>
                      <a:cubicBezTo>
                        <a:pt x="2145" y="6"/>
                        <a:pt x="2062" y="7"/>
                        <a:pt x="2013" y="32"/>
                      </a:cubicBezTo>
                      <a:cubicBezTo>
                        <a:pt x="1996" y="41"/>
                        <a:pt x="1983" y="58"/>
                        <a:pt x="1965" y="64"/>
                      </a:cubicBezTo>
                      <a:cubicBezTo>
                        <a:pt x="1934" y="74"/>
                        <a:pt x="1900" y="72"/>
                        <a:pt x="1869" y="80"/>
                      </a:cubicBezTo>
                      <a:cubicBezTo>
                        <a:pt x="1788" y="100"/>
                        <a:pt x="1745" y="126"/>
                        <a:pt x="1677" y="160"/>
                      </a:cubicBezTo>
                      <a:cubicBezTo>
                        <a:pt x="1608" y="195"/>
                        <a:pt x="1522" y="189"/>
                        <a:pt x="1453" y="224"/>
                      </a:cubicBezTo>
                      <a:cubicBezTo>
                        <a:pt x="1327" y="287"/>
                        <a:pt x="1299" y="315"/>
                        <a:pt x="1149" y="336"/>
                      </a:cubicBezTo>
                      <a:cubicBezTo>
                        <a:pt x="1133" y="341"/>
                        <a:pt x="1116" y="344"/>
                        <a:pt x="1101" y="352"/>
                      </a:cubicBezTo>
                      <a:cubicBezTo>
                        <a:pt x="1084" y="361"/>
                        <a:pt x="1071" y="377"/>
                        <a:pt x="1053" y="384"/>
                      </a:cubicBezTo>
                      <a:cubicBezTo>
                        <a:pt x="996" y="405"/>
                        <a:pt x="935" y="413"/>
                        <a:pt x="877" y="432"/>
                      </a:cubicBezTo>
                      <a:cubicBezTo>
                        <a:pt x="859" y="438"/>
                        <a:pt x="847" y="456"/>
                        <a:pt x="829" y="464"/>
                      </a:cubicBezTo>
                      <a:cubicBezTo>
                        <a:pt x="753" y="498"/>
                        <a:pt x="669" y="508"/>
                        <a:pt x="589" y="528"/>
                      </a:cubicBezTo>
                      <a:cubicBezTo>
                        <a:pt x="529" y="568"/>
                        <a:pt x="465" y="585"/>
                        <a:pt x="397" y="608"/>
                      </a:cubicBezTo>
                      <a:cubicBezTo>
                        <a:pt x="361" y="620"/>
                        <a:pt x="333" y="651"/>
                        <a:pt x="301" y="672"/>
                      </a:cubicBezTo>
                      <a:cubicBezTo>
                        <a:pt x="285" y="683"/>
                        <a:pt x="272" y="702"/>
                        <a:pt x="253" y="704"/>
                      </a:cubicBezTo>
                      <a:cubicBezTo>
                        <a:pt x="210" y="709"/>
                        <a:pt x="168" y="715"/>
                        <a:pt x="125" y="720"/>
                      </a:cubicBezTo>
                      <a:cubicBezTo>
                        <a:pt x="109" y="725"/>
                        <a:pt x="94" y="736"/>
                        <a:pt x="77" y="736"/>
                      </a:cubicBezTo>
                      <a:cubicBezTo>
                        <a:pt x="0" y="736"/>
                        <a:pt x="13" y="659"/>
                        <a:pt x="13" y="608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43" name="Freeform 159"/>
                <p:cNvSpPr>
                  <a:spLocks/>
                </p:cNvSpPr>
                <p:nvPr/>
              </p:nvSpPr>
              <p:spPr bwMode="auto">
                <a:xfrm>
                  <a:off x="6512" y="3936"/>
                  <a:ext cx="128" cy="33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0" y="192"/>
                    </a:cxn>
                    <a:cxn ang="0">
                      <a:pos x="128" y="336"/>
                    </a:cxn>
                  </a:cxnLst>
                  <a:rect l="0" t="0" r="r" b="b"/>
                  <a:pathLst>
                    <a:path w="128" h="336">
                      <a:moveTo>
                        <a:pt x="0" y="0"/>
                      </a:moveTo>
                      <a:cubicBezTo>
                        <a:pt x="42" y="64"/>
                        <a:pt x="38" y="128"/>
                        <a:pt x="80" y="192"/>
                      </a:cubicBezTo>
                      <a:cubicBezTo>
                        <a:pt x="93" y="243"/>
                        <a:pt x="105" y="289"/>
                        <a:pt x="128" y="336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44" name="Freeform 160"/>
                <p:cNvSpPr>
                  <a:spLocks/>
                </p:cNvSpPr>
                <p:nvPr/>
              </p:nvSpPr>
              <p:spPr bwMode="auto">
                <a:xfrm>
                  <a:off x="5856" y="4224"/>
                  <a:ext cx="67" cy="4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176"/>
                    </a:cxn>
                    <a:cxn ang="0">
                      <a:pos x="64" y="400"/>
                    </a:cxn>
                  </a:cxnLst>
                  <a:rect l="0" t="0" r="r" b="b"/>
                  <a:pathLst>
                    <a:path w="67" h="400">
                      <a:moveTo>
                        <a:pt x="0" y="0"/>
                      </a:moveTo>
                      <a:cubicBezTo>
                        <a:pt x="36" y="144"/>
                        <a:pt x="18" y="86"/>
                        <a:pt x="48" y="176"/>
                      </a:cubicBezTo>
                      <a:cubicBezTo>
                        <a:pt x="67" y="347"/>
                        <a:pt x="64" y="272"/>
                        <a:pt x="64" y="400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45" name="Freeform 161"/>
                <p:cNvSpPr>
                  <a:spLocks/>
                </p:cNvSpPr>
                <p:nvPr/>
              </p:nvSpPr>
              <p:spPr bwMode="auto">
                <a:xfrm>
                  <a:off x="5104" y="4384"/>
                  <a:ext cx="208" cy="41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240"/>
                    </a:cxn>
                    <a:cxn ang="0">
                      <a:pos x="176" y="336"/>
                    </a:cxn>
                    <a:cxn ang="0">
                      <a:pos x="208" y="416"/>
                    </a:cxn>
                  </a:cxnLst>
                  <a:rect l="0" t="0" r="r" b="b"/>
                  <a:pathLst>
                    <a:path w="208" h="416">
                      <a:moveTo>
                        <a:pt x="0" y="0"/>
                      </a:moveTo>
                      <a:cubicBezTo>
                        <a:pt x="30" y="90"/>
                        <a:pt x="60" y="172"/>
                        <a:pt x="128" y="240"/>
                      </a:cubicBezTo>
                      <a:cubicBezTo>
                        <a:pt x="168" y="361"/>
                        <a:pt x="114" y="212"/>
                        <a:pt x="176" y="336"/>
                      </a:cubicBezTo>
                      <a:cubicBezTo>
                        <a:pt x="176" y="336"/>
                        <a:pt x="204" y="408"/>
                        <a:pt x="208" y="416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46" name="Group 162"/>
              <p:cNvGrpSpPr>
                <a:grpSpLocks/>
              </p:cNvGrpSpPr>
              <p:nvPr/>
            </p:nvGrpSpPr>
            <p:grpSpPr bwMode="auto">
              <a:xfrm>
                <a:off x="5024" y="3876"/>
                <a:ext cx="3785" cy="2412"/>
                <a:chOff x="3680" y="4292"/>
                <a:chExt cx="3785" cy="2412"/>
              </a:xfrm>
            </p:grpSpPr>
            <p:sp>
              <p:nvSpPr>
                <p:cNvPr id="16547" name="Freeform 163"/>
                <p:cNvSpPr>
                  <a:spLocks/>
                </p:cNvSpPr>
                <p:nvPr/>
              </p:nvSpPr>
              <p:spPr bwMode="auto">
                <a:xfrm>
                  <a:off x="4224" y="4292"/>
                  <a:ext cx="3241" cy="2220"/>
                </a:xfrm>
                <a:custGeom>
                  <a:avLst/>
                  <a:gdLst/>
                  <a:ahLst/>
                  <a:cxnLst>
                    <a:cxn ang="0">
                      <a:pos x="1456" y="428"/>
                    </a:cxn>
                    <a:cxn ang="0">
                      <a:pos x="1600" y="412"/>
                    </a:cxn>
                    <a:cxn ang="0">
                      <a:pos x="1792" y="348"/>
                    </a:cxn>
                    <a:cxn ang="0">
                      <a:pos x="2048" y="300"/>
                    </a:cxn>
                    <a:cxn ang="0">
                      <a:pos x="2304" y="236"/>
                    </a:cxn>
                    <a:cxn ang="0">
                      <a:pos x="2736" y="92"/>
                    </a:cxn>
                    <a:cxn ang="0">
                      <a:pos x="2880" y="44"/>
                    </a:cxn>
                    <a:cxn ang="0">
                      <a:pos x="2928" y="28"/>
                    </a:cxn>
                    <a:cxn ang="0">
                      <a:pos x="2976" y="12"/>
                    </a:cxn>
                    <a:cxn ang="0">
                      <a:pos x="3216" y="28"/>
                    </a:cxn>
                    <a:cxn ang="0">
                      <a:pos x="3232" y="108"/>
                    </a:cxn>
                    <a:cxn ang="0">
                      <a:pos x="3152" y="364"/>
                    </a:cxn>
                    <a:cxn ang="0">
                      <a:pos x="3104" y="380"/>
                    </a:cxn>
                    <a:cxn ang="0">
                      <a:pos x="3008" y="444"/>
                    </a:cxn>
                    <a:cxn ang="0">
                      <a:pos x="2544" y="652"/>
                    </a:cxn>
                    <a:cxn ang="0">
                      <a:pos x="2304" y="812"/>
                    </a:cxn>
                    <a:cxn ang="0">
                      <a:pos x="2160" y="892"/>
                    </a:cxn>
                    <a:cxn ang="0">
                      <a:pos x="2112" y="908"/>
                    </a:cxn>
                    <a:cxn ang="0">
                      <a:pos x="2016" y="972"/>
                    </a:cxn>
                    <a:cxn ang="0">
                      <a:pos x="1984" y="1020"/>
                    </a:cxn>
                    <a:cxn ang="0">
                      <a:pos x="1888" y="1052"/>
                    </a:cxn>
                    <a:cxn ang="0">
                      <a:pos x="1840" y="1084"/>
                    </a:cxn>
                    <a:cxn ang="0">
                      <a:pos x="1744" y="1116"/>
                    </a:cxn>
                    <a:cxn ang="0">
                      <a:pos x="1552" y="1212"/>
                    </a:cxn>
                    <a:cxn ang="0">
                      <a:pos x="1424" y="1244"/>
                    </a:cxn>
                    <a:cxn ang="0">
                      <a:pos x="1376" y="1276"/>
                    </a:cxn>
                    <a:cxn ang="0">
                      <a:pos x="1216" y="1308"/>
                    </a:cxn>
                    <a:cxn ang="0">
                      <a:pos x="1168" y="1324"/>
                    </a:cxn>
                    <a:cxn ang="0">
                      <a:pos x="1120" y="1372"/>
                    </a:cxn>
                    <a:cxn ang="0">
                      <a:pos x="1072" y="1468"/>
                    </a:cxn>
                    <a:cxn ang="0">
                      <a:pos x="976" y="1532"/>
                    </a:cxn>
                    <a:cxn ang="0">
                      <a:pos x="928" y="1564"/>
                    </a:cxn>
                    <a:cxn ang="0">
                      <a:pos x="864" y="1660"/>
                    </a:cxn>
                    <a:cxn ang="0">
                      <a:pos x="720" y="1740"/>
                    </a:cxn>
                    <a:cxn ang="0">
                      <a:pos x="672" y="1772"/>
                    </a:cxn>
                    <a:cxn ang="0">
                      <a:pos x="624" y="1804"/>
                    </a:cxn>
                    <a:cxn ang="0">
                      <a:pos x="544" y="1884"/>
                    </a:cxn>
                    <a:cxn ang="0">
                      <a:pos x="512" y="1932"/>
                    </a:cxn>
                    <a:cxn ang="0">
                      <a:pos x="464" y="1948"/>
                    </a:cxn>
                    <a:cxn ang="0">
                      <a:pos x="176" y="2108"/>
                    </a:cxn>
                    <a:cxn ang="0">
                      <a:pos x="48" y="2188"/>
                    </a:cxn>
                    <a:cxn ang="0">
                      <a:pos x="0" y="2220"/>
                    </a:cxn>
                  </a:cxnLst>
                  <a:rect l="0" t="0" r="r" b="b"/>
                  <a:pathLst>
                    <a:path w="3241" h="2220">
                      <a:moveTo>
                        <a:pt x="1456" y="428"/>
                      </a:moveTo>
                      <a:cubicBezTo>
                        <a:pt x="1504" y="423"/>
                        <a:pt x="1553" y="421"/>
                        <a:pt x="1600" y="412"/>
                      </a:cubicBezTo>
                      <a:cubicBezTo>
                        <a:pt x="1665" y="399"/>
                        <a:pt x="1727" y="359"/>
                        <a:pt x="1792" y="348"/>
                      </a:cubicBezTo>
                      <a:cubicBezTo>
                        <a:pt x="1942" y="323"/>
                        <a:pt x="1856" y="338"/>
                        <a:pt x="2048" y="300"/>
                      </a:cubicBezTo>
                      <a:cubicBezTo>
                        <a:pt x="2158" y="278"/>
                        <a:pt x="2187" y="253"/>
                        <a:pt x="2304" y="236"/>
                      </a:cubicBezTo>
                      <a:cubicBezTo>
                        <a:pt x="2448" y="188"/>
                        <a:pt x="2592" y="140"/>
                        <a:pt x="2736" y="92"/>
                      </a:cubicBezTo>
                      <a:cubicBezTo>
                        <a:pt x="2784" y="76"/>
                        <a:pt x="2832" y="60"/>
                        <a:pt x="2880" y="44"/>
                      </a:cubicBezTo>
                      <a:cubicBezTo>
                        <a:pt x="2896" y="39"/>
                        <a:pt x="2912" y="33"/>
                        <a:pt x="2928" y="28"/>
                      </a:cubicBezTo>
                      <a:cubicBezTo>
                        <a:pt x="2944" y="23"/>
                        <a:pt x="2976" y="12"/>
                        <a:pt x="2976" y="12"/>
                      </a:cubicBezTo>
                      <a:cubicBezTo>
                        <a:pt x="3056" y="17"/>
                        <a:pt x="3141" y="0"/>
                        <a:pt x="3216" y="28"/>
                      </a:cubicBezTo>
                      <a:cubicBezTo>
                        <a:pt x="3241" y="38"/>
                        <a:pt x="3232" y="81"/>
                        <a:pt x="3232" y="108"/>
                      </a:cubicBezTo>
                      <a:cubicBezTo>
                        <a:pt x="3232" y="174"/>
                        <a:pt x="3214" y="314"/>
                        <a:pt x="3152" y="364"/>
                      </a:cubicBezTo>
                      <a:cubicBezTo>
                        <a:pt x="3139" y="375"/>
                        <a:pt x="3119" y="372"/>
                        <a:pt x="3104" y="380"/>
                      </a:cubicBezTo>
                      <a:cubicBezTo>
                        <a:pt x="3070" y="399"/>
                        <a:pt x="3040" y="423"/>
                        <a:pt x="3008" y="444"/>
                      </a:cubicBezTo>
                      <a:cubicBezTo>
                        <a:pt x="2866" y="539"/>
                        <a:pt x="2712" y="618"/>
                        <a:pt x="2544" y="652"/>
                      </a:cubicBezTo>
                      <a:cubicBezTo>
                        <a:pt x="2505" y="678"/>
                        <a:pt x="2351" y="796"/>
                        <a:pt x="2304" y="812"/>
                      </a:cubicBezTo>
                      <a:cubicBezTo>
                        <a:pt x="2220" y="840"/>
                        <a:pt x="2270" y="819"/>
                        <a:pt x="2160" y="892"/>
                      </a:cubicBezTo>
                      <a:cubicBezTo>
                        <a:pt x="2146" y="901"/>
                        <a:pt x="2127" y="900"/>
                        <a:pt x="2112" y="908"/>
                      </a:cubicBezTo>
                      <a:cubicBezTo>
                        <a:pt x="2078" y="927"/>
                        <a:pt x="2016" y="972"/>
                        <a:pt x="2016" y="972"/>
                      </a:cubicBezTo>
                      <a:cubicBezTo>
                        <a:pt x="2005" y="988"/>
                        <a:pt x="2000" y="1010"/>
                        <a:pt x="1984" y="1020"/>
                      </a:cubicBezTo>
                      <a:cubicBezTo>
                        <a:pt x="1955" y="1038"/>
                        <a:pt x="1916" y="1033"/>
                        <a:pt x="1888" y="1052"/>
                      </a:cubicBezTo>
                      <a:cubicBezTo>
                        <a:pt x="1872" y="1063"/>
                        <a:pt x="1858" y="1076"/>
                        <a:pt x="1840" y="1084"/>
                      </a:cubicBezTo>
                      <a:cubicBezTo>
                        <a:pt x="1809" y="1098"/>
                        <a:pt x="1772" y="1097"/>
                        <a:pt x="1744" y="1116"/>
                      </a:cubicBezTo>
                      <a:cubicBezTo>
                        <a:pt x="1697" y="1148"/>
                        <a:pt x="1606" y="1198"/>
                        <a:pt x="1552" y="1212"/>
                      </a:cubicBezTo>
                      <a:cubicBezTo>
                        <a:pt x="1515" y="1221"/>
                        <a:pt x="1461" y="1226"/>
                        <a:pt x="1424" y="1244"/>
                      </a:cubicBezTo>
                      <a:cubicBezTo>
                        <a:pt x="1407" y="1253"/>
                        <a:pt x="1394" y="1270"/>
                        <a:pt x="1376" y="1276"/>
                      </a:cubicBezTo>
                      <a:cubicBezTo>
                        <a:pt x="1324" y="1292"/>
                        <a:pt x="1268" y="1291"/>
                        <a:pt x="1216" y="1308"/>
                      </a:cubicBezTo>
                      <a:cubicBezTo>
                        <a:pt x="1200" y="1313"/>
                        <a:pt x="1184" y="1319"/>
                        <a:pt x="1168" y="1324"/>
                      </a:cubicBezTo>
                      <a:cubicBezTo>
                        <a:pt x="1152" y="1340"/>
                        <a:pt x="1133" y="1353"/>
                        <a:pt x="1120" y="1372"/>
                      </a:cubicBezTo>
                      <a:cubicBezTo>
                        <a:pt x="1081" y="1430"/>
                        <a:pt x="1132" y="1415"/>
                        <a:pt x="1072" y="1468"/>
                      </a:cubicBezTo>
                      <a:cubicBezTo>
                        <a:pt x="1043" y="1493"/>
                        <a:pt x="1008" y="1511"/>
                        <a:pt x="976" y="1532"/>
                      </a:cubicBezTo>
                      <a:cubicBezTo>
                        <a:pt x="960" y="1543"/>
                        <a:pt x="928" y="1564"/>
                        <a:pt x="928" y="1564"/>
                      </a:cubicBezTo>
                      <a:cubicBezTo>
                        <a:pt x="907" y="1596"/>
                        <a:pt x="900" y="1648"/>
                        <a:pt x="864" y="1660"/>
                      </a:cubicBezTo>
                      <a:cubicBezTo>
                        <a:pt x="780" y="1688"/>
                        <a:pt x="830" y="1667"/>
                        <a:pt x="720" y="1740"/>
                      </a:cubicBezTo>
                      <a:cubicBezTo>
                        <a:pt x="704" y="1751"/>
                        <a:pt x="688" y="1761"/>
                        <a:pt x="672" y="1772"/>
                      </a:cubicBezTo>
                      <a:cubicBezTo>
                        <a:pt x="656" y="1783"/>
                        <a:pt x="624" y="1804"/>
                        <a:pt x="624" y="1804"/>
                      </a:cubicBezTo>
                      <a:cubicBezTo>
                        <a:pt x="539" y="1932"/>
                        <a:pt x="651" y="1777"/>
                        <a:pt x="544" y="1884"/>
                      </a:cubicBezTo>
                      <a:cubicBezTo>
                        <a:pt x="530" y="1898"/>
                        <a:pt x="527" y="1920"/>
                        <a:pt x="512" y="1932"/>
                      </a:cubicBezTo>
                      <a:cubicBezTo>
                        <a:pt x="499" y="1943"/>
                        <a:pt x="479" y="1940"/>
                        <a:pt x="464" y="1948"/>
                      </a:cubicBezTo>
                      <a:cubicBezTo>
                        <a:pt x="363" y="2004"/>
                        <a:pt x="286" y="2071"/>
                        <a:pt x="176" y="2108"/>
                      </a:cubicBezTo>
                      <a:cubicBezTo>
                        <a:pt x="125" y="2184"/>
                        <a:pt x="162" y="2150"/>
                        <a:pt x="48" y="2188"/>
                      </a:cubicBezTo>
                      <a:cubicBezTo>
                        <a:pt x="30" y="2194"/>
                        <a:pt x="0" y="2220"/>
                        <a:pt x="0" y="2220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48" name="Freeform 164"/>
                <p:cNvSpPr>
                  <a:spLocks/>
                </p:cNvSpPr>
                <p:nvPr/>
              </p:nvSpPr>
              <p:spPr bwMode="auto">
                <a:xfrm>
                  <a:off x="3680" y="6445"/>
                  <a:ext cx="599" cy="259"/>
                </a:xfrm>
                <a:custGeom>
                  <a:avLst/>
                  <a:gdLst/>
                  <a:ahLst/>
                  <a:cxnLst>
                    <a:cxn ang="0">
                      <a:pos x="576" y="19"/>
                    </a:cxn>
                    <a:cxn ang="0">
                      <a:pos x="496" y="83"/>
                    </a:cxn>
                    <a:cxn ang="0">
                      <a:pos x="448" y="99"/>
                    </a:cxn>
                    <a:cxn ang="0">
                      <a:pos x="400" y="131"/>
                    </a:cxn>
                    <a:cxn ang="0">
                      <a:pos x="352" y="147"/>
                    </a:cxn>
                    <a:cxn ang="0">
                      <a:pos x="304" y="179"/>
                    </a:cxn>
                    <a:cxn ang="0">
                      <a:pos x="0" y="259"/>
                    </a:cxn>
                  </a:cxnLst>
                  <a:rect l="0" t="0" r="r" b="b"/>
                  <a:pathLst>
                    <a:path w="599" h="259">
                      <a:moveTo>
                        <a:pt x="576" y="19"/>
                      </a:moveTo>
                      <a:cubicBezTo>
                        <a:pt x="455" y="59"/>
                        <a:pt x="599" y="0"/>
                        <a:pt x="496" y="83"/>
                      </a:cubicBezTo>
                      <a:cubicBezTo>
                        <a:pt x="483" y="94"/>
                        <a:pt x="463" y="91"/>
                        <a:pt x="448" y="99"/>
                      </a:cubicBezTo>
                      <a:cubicBezTo>
                        <a:pt x="431" y="108"/>
                        <a:pt x="417" y="122"/>
                        <a:pt x="400" y="131"/>
                      </a:cubicBezTo>
                      <a:cubicBezTo>
                        <a:pt x="385" y="139"/>
                        <a:pt x="367" y="139"/>
                        <a:pt x="352" y="147"/>
                      </a:cubicBezTo>
                      <a:cubicBezTo>
                        <a:pt x="335" y="156"/>
                        <a:pt x="322" y="171"/>
                        <a:pt x="304" y="179"/>
                      </a:cubicBezTo>
                      <a:cubicBezTo>
                        <a:pt x="217" y="218"/>
                        <a:pt x="97" y="259"/>
                        <a:pt x="0" y="259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49" name="Freeform 165"/>
                <p:cNvSpPr>
                  <a:spLocks/>
                </p:cNvSpPr>
                <p:nvPr/>
              </p:nvSpPr>
              <p:spPr bwMode="auto">
                <a:xfrm>
                  <a:off x="6672" y="4640"/>
                  <a:ext cx="64" cy="32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4" y="320"/>
                    </a:cxn>
                  </a:cxnLst>
                  <a:rect l="0" t="0" r="r" b="b"/>
                  <a:pathLst>
                    <a:path w="64" h="320">
                      <a:moveTo>
                        <a:pt x="0" y="0"/>
                      </a:moveTo>
                      <a:cubicBezTo>
                        <a:pt x="59" y="89"/>
                        <a:pt x="64" y="215"/>
                        <a:pt x="64" y="32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50" name="Freeform 166"/>
                <p:cNvSpPr>
                  <a:spLocks/>
                </p:cNvSpPr>
                <p:nvPr/>
              </p:nvSpPr>
              <p:spPr bwMode="auto">
                <a:xfrm>
                  <a:off x="6080" y="4864"/>
                  <a:ext cx="50" cy="44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448"/>
                    </a:cxn>
                  </a:cxnLst>
                  <a:rect l="0" t="0" r="r" b="b"/>
                  <a:pathLst>
                    <a:path w="50" h="448">
                      <a:moveTo>
                        <a:pt x="0" y="0"/>
                      </a:moveTo>
                      <a:cubicBezTo>
                        <a:pt x="50" y="149"/>
                        <a:pt x="48" y="290"/>
                        <a:pt x="48" y="448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51" name="Freeform 167"/>
                <p:cNvSpPr>
                  <a:spLocks/>
                </p:cNvSpPr>
                <p:nvPr/>
              </p:nvSpPr>
              <p:spPr bwMode="auto">
                <a:xfrm>
                  <a:off x="5312" y="4992"/>
                  <a:ext cx="75" cy="624"/>
                </a:xfrm>
                <a:custGeom>
                  <a:avLst/>
                  <a:gdLst/>
                  <a:ahLst/>
                  <a:cxnLst>
                    <a:cxn ang="0">
                      <a:pos x="32" y="0"/>
                    </a:cxn>
                    <a:cxn ang="0">
                      <a:pos x="0" y="624"/>
                    </a:cxn>
                  </a:cxnLst>
                  <a:rect l="0" t="0" r="r" b="b"/>
                  <a:pathLst>
                    <a:path w="75" h="624">
                      <a:moveTo>
                        <a:pt x="32" y="0"/>
                      </a:moveTo>
                      <a:cubicBezTo>
                        <a:pt x="75" y="213"/>
                        <a:pt x="0" y="416"/>
                        <a:pt x="0" y="624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52" name="Group 168"/>
              <p:cNvGrpSpPr>
                <a:grpSpLocks/>
              </p:cNvGrpSpPr>
              <p:nvPr/>
            </p:nvGrpSpPr>
            <p:grpSpPr bwMode="auto">
              <a:xfrm>
                <a:off x="4832" y="2912"/>
                <a:ext cx="976" cy="3088"/>
                <a:chOff x="3488" y="3328"/>
                <a:chExt cx="976" cy="3088"/>
              </a:xfrm>
            </p:grpSpPr>
            <p:sp>
              <p:nvSpPr>
                <p:cNvPr id="16553" name="Freeform 169"/>
                <p:cNvSpPr>
                  <a:spLocks/>
                </p:cNvSpPr>
                <p:nvPr/>
              </p:nvSpPr>
              <p:spPr bwMode="auto">
                <a:xfrm>
                  <a:off x="3488" y="3328"/>
                  <a:ext cx="144" cy="20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6" y="560"/>
                    </a:cxn>
                    <a:cxn ang="0">
                      <a:pos x="144" y="1008"/>
                    </a:cxn>
                    <a:cxn ang="0">
                      <a:pos x="128" y="1168"/>
                    </a:cxn>
                    <a:cxn ang="0">
                      <a:pos x="96" y="1296"/>
                    </a:cxn>
                    <a:cxn ang="0">
                      <a:pos x="144" y="2000"/>
                    </a:cxn>
                  </a:cxnLst>
                  <a:rect l="0" t="0" r="r" b="b"/>
                  <a:pathLst>
                    <a:path w="144" h="2000">
                      <a:moveTo>
                        <a:pt x="0" y="0"/>
                      </a:moveTo>
                      <a:cubicBezTo>
                        <a:pt x="61" y="183"/>
                        <a:pt x="75" y="369"/>
                        <a:pt x="96" y="560"/>
                      </a:cubicBezTo>
                      <a:cubicBezTo>
                        <a:pt x="113" y="711"/>
                        <a:pt x="133" y="856"/>
                        <a:pt x="144" y="1008"/>
                      </a:cubicBezTo>
                      <a:cubicBezTo>
                        <a:pt x="139" y="1061"/>
                        <a:pt x="137" y="1115"/>
                        <a:pt x="128" y="1168"/>
                      </a:cubicBezTo>
                      <a:cubicBezTo>
                        <a:pt x="121" y="1211"/>
                        <a:pt x="96" y="1296"/>
                        <a:pt x="96" y="1296"/>
                      </a:cubicBezTo>
                      <a:cubicBezTo>
                        <a:pt x="102" y="1538"/>
                        <a:pt x="36" y="1785"/>
                        <a:pt x="144" y="200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54" name="Freeform 170"/>
                <p:cNvSpPr>
                  <a:spLocks/>
                </p:cNvSpPr>
                <p:nvPr/>
              </p:nvSpPr>
              <p:spPr bwMode="auto">
                <a:xfrm>
                  <a:off x="3668" y="5785"/>
                  <a:ext cx="156" cy="631"/>
                </a:xfrm>
                <a:custGeom>
                  <a:avLst/>
                  <a:gdLst/>
                  <a:ahLst/>
                  <a:cxnLst>
                    <a:cxn ang="0">
                      <a:pos x="12" y="7"/>
                    </a:cxn>
                    <a:cxn ang="0">
                      <a:pos x="60" y="135"/>
                    </a:cxn>
                    <a:cxn ang="0">
                      <a:pos x="140" y="407"/>
                    </a:cxn>
                    <a:cxn ang="0">
                      <a:pos x="156" y="631"/>
                    </a:cxn>
                  </a:cxnLst>
                  <a:rect l="0" t="0" r="r" b="b"/>
                  <a:pathLst>
                    <a:path w="156" h="631">
                      <a:moveTo>
                        <a:pt x="12" y="7"/>
                      </a:moveTo>
                      <a:cubicBezTo>
                        <a:pt x="50" y="197"/>
                        <a:pt x="0" y="0"/>
                        <a:pt x="60" y="135"/>
                      </a:cubicBezTo>
                      <a:cubicBezTo>
                        <a:pt x="99" y="222"/>
                        <a:pt x="110" y="318"/>
                        <a:pt x="140" y="407"/>
                      </a:cubicBezTo>
                      <a:cubicBezTo>
                        <a:pt x="145" y="482"/>
                        <a:pt x="156" y="631"/>
                        <a:pt x="156" y="631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55" name="Freeform 171"/>
                <p:cNvSpPr>
                  <a:spLocks/>
                </p:cNvSpPr>
                <p:nvPr/>
              </p:nvSpPr>
              <p:spPr bwMode="auto">
                <a:xfrm>
                  <a:off x="4086" y="3456"/>
                  <a:ext cx="378" cy="2512"/>
                </a:xfrm>
                <a:custGeom>
                  <a:avLst/>
                  <a:gdLst/>
                  <a:ahLst/>
                  <a:cxnLst>
                    <a:cxn ang="0">
                      <a:pos x="378" y="0"/>
                    </a:cxn>
                    <a:cxn ang="0">
                      <a:pos x="362" y="48"/>
                    </a:cxn>
                    <a:cxn ang="0">
                      <a:pos x="298" y="144"/>
                    </a:cxn>
                    <a:cxn ang="0">
                      <a:pos x="266" y="272"/>
                    </a:cxn>
                    <a:cxn ang="0">
                      <a:pos x="234" y="320"/>
                    </a:cxn>
                    <a:cxn ang="0">
                      <a:pos x="154" y="560"/>
                    </a:cxn>
                    <a:cxn ang="0">
                      <a:pos x="90" y="656"/>
                    </a:cxn>
                    <a:cxn ang="0">
                      <a:pos x="10" y="1008"/>
                    </a:cxn>
                    <a:cxn ang="0">
                      <a:pos x="58" y="1568"/>
                    </a:cxn>
                    <a:cxn ang="0">
                      <a:pos x="154" y="1856"/>
                    </a:cxn>
                    <a:cxn ang="0">
                      <a:pos x="330" y="2384"/>
                    </a:cxn>
                    <a:cxn ang="0">
                      <a:pos x="330" y="2512"/>
                    </a:cxn>
                  </a:cxnLst>
                  <a:rect l="0" t="0" r="r" b="b"/>
                  <a:pathLst>
                    <a:path w="378" h="2512">
                      <a:moveTo>
                        <a:pt x="378" y="0"/>
                      </a:moveTo>
                      <a:cubicBezTo>
                        <a:pt x="373" y="16"/>
                        <a:pt x="370" y="33"/>
                        <a:pt x="362" y="48"/>
                      </a:cubicBezTo>
                      <a:cubicBezTo>
                        <a:pt x="343" y="82"/>
                        <a:pt x="298" y="144"/>
                        <a:pt x="298" y="144"/>
                      </a:cubicBezTo>
                      <a:cubicBezTo>
                        <a:pt x="292" y="174"/>
                        <a:pt x="282" y="239"/>
                        <a:pt x="266" y="272"/>
                      </a:cubicBezTo>
                      <a:cubicBezTo>
                        <a:pt x="257" y="289"/>
                        <a:pt x="242" y="302"/>
                        <a:pt x="234" y="320"/>
                      </a:cubicBezTo>
                      <a:cubicBezTo>
                        <a:pt x="201" y="395"/>
                        <a:pt x="180" y="482"/>
                        <a:pt x="154" y="560"/>
                      </a:cubicBezTo>
                      <a:cubicBezTo>
                        <a:pt x="142" y="596"/>
                        <a:pt x="102" y="620"/>
                        <a:pt x="90" y="656"/>
                      </a:cubicBezTo>
                      <a:cubicBezTo>
                        <a:pt x="51" y="772"/>
                        <a:pt x="34" y="888"/>
                        <a:pt x="10" y="1008"/>
                      </a:cubicBezTo>
                      <a:cubicBezTo>
                        <a:pt x="28" y="1462"/>
                        <a:pt x="0" y="1277"/>
                        <a:pt x="58" y="1568"/>
                      </a:cubicBezTo>
                      <a:cubicBezTo>
                        <a:pt x="77" y="1664"/>
                        <a:pt x="123" y="1763"/>
                        <a:pt x="154" y="1856"/>
                      </a:cubicBezTo>
                      <a:cubicBezTo>
                        <a:pt x="213" y="2032"/>
                        <a:pt x="271" y="2208"/>
                        <a:pt x="330" y="2384"/>
                      </a:cubicBezTo>
                      <a:cubicBezTo>
                        <a:pt x="343" y="2424"/>
                        <a:pt x="330" y="2469"/>
                        <a:pt x="330" y="251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556" name="Freeform 172"/>
              <p:cNvSpPr>
                <a:spLocks/>
              </p:cNvSpPr>
              <p:nvPr/>
            </p:nvSpPr>
            <p:spPr bwMode="auto">
              <a:xfrm>
                <a:off x="4336" y="1146"/>
                <a:ext cx="464" cy="438"/>
              </a:xfrm>
              <a:custGeom>
                <a:avLst/>
                <a:gdLst/>
                <a:ahLst/>
                <a:cxnLst>
                  <a:cxn ang="0">
                    <a:pos x="464" y="22"/>
                  </a:cxn>
                  <a:cxn ang="0">
                    <a:pos x="416" y="6"/>
                  </a:cxn>
                  <a:cxn ang="0">
                    <a:pos x="384" y="54"/>
                  </a:cxn>
                  <a:cxn ang="0">
                    <a:pos x="336" y="86"/>
                  </a:cxn>
                  <a:cxn ang="0">
                    <a:pos x="304" y="134"/>
                  </a:cxn>
                  <a:cxn ang="0">
                    <a:pos x="256" y="150"/>
                  </a:cxn>
                  <a:cxn ang="0">
                    <a:pos x="144" y="278"/>
                  </a:cxn>
                  <a:cxn ang="0">
                    <a:pos x="112" y="326"/>
                  </a:cxn>
                  <a:cxn ang="0">
                    <a:pos x="16" y="390"/>
                  </a:cxn>
                  <a:cxn ang="0">
                    <a:pos x="0" y="438"/>
                  </a:cxn>
                </a:cxnLst>
                <a:rect l="0" t="0" r="r" b="b"/>
                <a:pathLst>
                  <a:path w="464" h="438">
                    <a:moveTo>
                      <a:pt x="464" y="22"/>
                    </a:moveTo>
                    <a:cubicBezTo>
                      <a:pt x="448" y="17"/>
                      <a:pt x="432" y="0"/>
                      <a:pt x="416" y="6"/>
                    </a:cubicBezTo>
                    <a:cubicBezTo>
                      <a:pt x="398" y="13"/>
                      <a:pt x="398" y="40"/>
                      <a:pt x="384" y="54"/>
                    </a:cubicBezTo>
                    <a:cubicBezTo>
                      <a:pt x="370" y="68"/>
                      <a:pt x="352" y="75"/>
                      <a:pt x="336" y="86"/>
                    </a:cubicBezTo>
                    <a:cubicBezTo>
                      <a:pt x="325" y="102"/>
                      <a:pt x="319" y="122"/>
                      <a:pt x="304" y="134"/>
                    </a:cubicBezTo>
                    <a:cubicBezTo>
                      <a:pt x="291" y="145"/>
                      <a:pt x="268" y="138"/>
                      <a:pt x="256" y="150"/>
                    </a:cubicBezTo>
                    <a:cubicBezTo>
                      <a:pt x="69" y="337"/>
                      <a:pt x="280" y="187"/>
                      <a:pt x="144" y="278"/>
                    </a:cubicBezTo>
                    <a:cubicBezTo>
                      <a:pt x="133" y="294"/>
                      <a:pt x="126" y="313"/>
                      <a:pt x="112" y="326"/>
                    </a:cubicBezTo>
                    <a:cubicBezTo>
                      <a:pt x="83" y="351"/>
                      <a:pt x="16" y="390"/>
                      <a:pt x="16" y="390"/>
                    </a:cubicBezTo>
                    <a:cubicBezTo>
                      <a:pt x="11" y="406"/>
                      <a:pt x="0" y="438"/>
                      <a:pt x="0" y="438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BE2A8D8-96F4-4C97-B1FB-6021B37B638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EFFFF"/>
            </a:gs>
            <a:gs pos="100000">
              <a:srgbClr val="33CC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15E39-F2AE-44BC-809D-28E6B4B55E9E}" type="slidenum">
              <a:rPr lang="en-US"/>
              <a:pPr/>
              <a:t>1</a:t>
            </a:fld>
            <a:endParaRPr lang="en-US"/>
          </a:p>
        </p:txBody>
      </p:sp>
      <p:sp>
        <p:nvSpPr>
          <p:cNvPr id="420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455738"/>
            <a:ext cx="8286750" cy="3657600"/>
          </a:xfrm>
        </p:spPr>
        <p:txBody>
          <a:bodyPr/>
          <a:lstStyle/>
          <a:p>
            <a:r>
              <a:rPr lang="en-GB">
                <a:solidFill>
                  <a:schemeClr val="tx1"/>
                </a:solidFill>
                <a:latin typeface="Comic Sans MS" pitchFamily="66" charset="0"/>
              </a:rPr>
              <a:t>The </a:t>
            </a:r>
            <a:r>
              <a:rPr lang="en-GB" b="1">
                <a:solidFill>
                  <a:schemeClr val="tx1"/>
                </a:solidFill>
                <a:latin typeface="Comic Sans MS" pitchFamily="66" charset="0"/>
              </a:rPr>
              <a:t>Circumference</a:t>
            </a:r>
            <a:r>
              <a:rPr lang="en-GB">
                <a:solidFill>
                  <a:schemeClr val="tx1"/>
                </a:solidFill>
                <a:latin typeface="Comic Sans MS" pitchFamily="66" charset="0"/>
              </a:rPr>
              <a:t> </a:t>
            </a:r>
            <a:br>
              <a:rPr lang="en-GB">
                <a:solidFill>
                  <a:schemeClr val="tx1"/>
                </a:solidFill>
                <a:latin typeface="Comic Sans MS" pitchFamily="66" charset="0"/>
              </a:rPr>
            </a:br>
            <a:r>
              <a:rPr lang="en-GB">
                <a:solidFill>
                  <a:schemeClr val="tx1"/>
                </a:solidFill>
                <a:latin typeface="Comic Sans MS" pitchFamily="66" charset="0"/>
              </a:rPr>
              <a:t>of a </a:t>
            </a:r>
            <a:r>
              <a:rPr lang="en-GB" b="1">
                <a:solidFill>
                  <a:schemeClr val="tx1"/>
                </a:solidFill>
                <a:latin typeface="Comic Sans MS" pitchFamily="66" charset="0"/>
              </a:rPr>
              <a:t>Circle</a:t>
            </a:r>
            <a:endParaRPr lang="en-US" b="1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20867" name="Oval 3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0868" name="Text Box 4"/>
          <p:cNvSpPr txBox="1">
            <a:spLocks noChangeArrowheads="1"/>
          </p:cNvSpPr>
          <p:nvPr/>
        </p:nvSpPr>
        <p:spPr bwMode="auto">
          <a:xfrm>
            <a:off x="485775" y="203200"/>
            <a:ext cx="79756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>
                <a:latin typeface="Comic Sans MS" pitchFamily="66" charset="0"/>
              </a:rPr>
              <a:t>Teaching Mathematics Visually and Actively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420869" name="Text Box 5"/>
          <p:cNvSpPr txBox="1">
            <a:spLocks noChangeArrowheads="1"/>
          </p:cNvSpPr>
          <p:nvPr/>
        </p:nvSpPr>
        <p:spPr bwMode="auto">
          <a:xfrm>
            <a:off x="5651500" y="6400800"/>
            <a:ext cx="30781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2400" i="1">
                <a:latin typeface="Comic Sans MS" pitchFamily="66" charset="0"/>
              </a:rPr>
              <a:t>Tandi Clausen-May</a:t>
            </a:r>
            <a:endParaRPr lang="en-US" sz="2400" i="1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86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EFFFF"/>
            </a:gs>
            <a:gs pos="100000">
              <a:srgbClr val="33CC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00939-02FF-43BA-98BA-D09DEF7B0CE3}" type="slidenum">
              <a:rPr lang="en-US"/>
              <a:pPr/>
              <a:t>2</a:t>
            </a:fld>
            <a:endParaRPr lang="en-US"/>
          </a:p>
        </p:txBody>
      </p:sp>
      <p:sp>
        <p:nvSpPr>
          <p:cNvPr id="421890" name="Text Box 2"/>
          <p:cNvSpPr txBox="1">
            <a:spLocks noChangeArrowheads="1"/>
          </p:cNvSpPr>
          <p:nvPr/>
        </p:nvSpPr>
        <p:spPr bwMode="auto">
          <a:xfrm>
            <a:off x="1147763" y="941388"/>
            <a:ext cx="58356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600" b="1"/>
              <a:t>Click the mouse only when you see a </a:t>
            </a:r>
            <a:endParaRPr lang="en-US" sz="3600" b="1"/>
          </a:p>
        </p:txBody>
      </p:sp>
      <p:sp>
        <p:nvSpPr>
          <p:cNvPr id="421891" name="Oval 3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1892" name="Oval 4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1893" name="Oval 5"/>
          <p:cNvSpPr>
            <a:spLocks noChangeArrowheads="1"/>
          </p:cNvSpPr>
          <p:nvPr/>
        </p:nvSpPr>
        <p:spPr bwMode="auto">
          <a:xfrm>
            <a:off x="4770438" y="1689100"/>
            <a:ext cx="334962" cy="3048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1894" name="Text Box 6"/>
          <p:cNvSpPr txBox="1">
            <a:spLocks noChangeArrowheads="1"/>
          </p:cNvSpPr>
          <p:nvPr/>
        </p:nvSpPr>
        <p:spPr bwMode="auto">
          <a:xfrm>
            <a:off x="1220788" y="2608263"/>
            <a:ext cx="58356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600" b="1" i="1"/>
              <a:t>Otherwise you will miss the animations!</a:t>
            </a:r>
            <a:r>
              <a:rPr lang="en-GB" sz="3600" b="1"/>
              <a:t> </a:t>
            </a:r>
            <a:endParaRPr lang="en-US" sz="3600" b="1"/>
          </a:p>
        </p:txBody>
      </p:sp>
      <p:sp>
        <p:nvSpPr>
          <p:cNvPr id="421895" name="Text Box 7"/>
          <p:cNvSpPr txBox="1">
            <a:spLocks noChangeArrowheads="1"/>
          </p:cNvSpPr>
          <p:nvPr/>
        </p:nvSpPr>
        <p:spPr bwMode="auto">
          <a:xfrm>
            <a:off x="1400175" y="5300663"/>
            <a:ext cx="5835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600" b="1" i="1"/>
              <a:t>Click the mouse now!</a:t>
            </a:r>
            <a:endParaRPr lang="en-US" sz="3600" b="1" i="1"/>
          </a:p>
        </p:txBody>
      </p:sp>
      <p:sp>
        <p:nvSpPr>
          <p:cNvPr id="421896" name="Line 8"/>
          <p:cNvSpPr>
            <a:spLocks noChangeShapeType="1"/>
          </p:cNvSpPr>
          <p:nvPr/>
        </p:nvSpPr>
        <p:spPr bwMode="auto">
          <a:xfrm>
            <a:off x="8061325" y="5543550"/>
            <a:ext cx="661988" cy="842963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33D9-177C-474C-9261-2F9879230397}" type="slidenum">
              <a:rPr lang="en-US"/>
              <a:pPr/>
              <a:t>3</a:t>
            </a:fld>
            <a:endParaRPr lang="en-US"/>
          </a:p>
        </p:txBody>
      </p:sp>
      <p:sp>
        <p:nvSpPr>
          <p:cNvPr id="407556" name="Oval 4"/>
          <p:cNvSpPr>
            <a:spLocks noChangeArrowheads="1"/>
          </p:cNvSpPr>
          <p:nvPr/>
        </p:nvSpPr>
        <p:spPr bwMode="auto">
          <a:xfrm>
            <a:off x="2333625" y="1624013"/>
            <a:ext cx="2879725" cy="2879725"/>
          </a:xfrm>
          <a:prstGeom prst="ellipse">
            <a:avLst/>
          </a:prstGeom>
          <a:noFill/>
          <a:ln w="25400" algn="ctr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7557" name="Oval 5"/>
          <p:cNvSpPr>
            <a:spLocks noChangeArrowheads="1"/>
          </p:cNvSpPr>
          <p:nvPr/>
        </p:nvSpPr>
        <p:spPr bwMode="auto">
          <a:xfrm>
            <a:off x="3665538" y="4383088"/>
            <a:ext cx="254000" cy="254000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7568" name="Text Box 16"/>
          <p:cNvSpPr txBox="1">
            <a:spLocks noChangeArrowheads="1"/>
          </p:cNvSpPr>
          <p:nvPr/>
        </p:nvSpPr>
        <p:spPr bwMode="auto">
          <a:xfrm>
            <a:off x="190500" y="438150"/>
            <a:ext cx="546735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4400"/>
              <a:t>The </a:t>
            </a:r>
            <a:r>
              <a:rPr lang="en-GB" sz="4400" b="1"/>
              <a:t>circumference</a:t>
            </a:r>
            <a:endParaRPr lang="en-US" sz="4400" b="1"/>
          </a:p>
        </p:txBody>
      </p:sp>
      <p:sp>
        <p:nvSpPr>
          <p:cNvPr id="407570" name="Text Box 18"/>
          <p:cNvSpPr txBox="1">
            <a:spLocks noChangeArrowheads="1"/>
          </p:cNvSpPr>
          <p:nvPr/>
        </p:nvSpPr>
        <p:spPr bwMode="auto">
          <a:xfrm>
            <a:off x="4941888" y="4522788"/>
            <a:ext cx="31242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4400"/>
              <a:t>of a </a:t>
            </a:r>
            <a:r>
              <a:rPr lang="en-GB" sz="4400" b="1"/>
              <a:t>circle</a:t>
            </a:r>
            <a:endParaRPr lang="en-US" sz="4400" b="1"/>
          </a:p>
        </p:txBody>
      </p:sp>
      <p:sp>
        <p:nvSpPr>
          <p:cNvPr id="407577" name="Oval 25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208 -0.00278 C 0.08455 -0.00278 0.15625 -0.09653 0.15625 -0.21111 C 0.15625 -0.32639 0.08455 -0.41944 -0.00208 -0.41944 C -0.08975 -0.41944 -0.16041 -0.32639 -0.16041 -0.21111 C -0.16041 -0.09653 -0.08975 -0.00278 -0.00208 -0.00278 Z " pathEditMode="relative" rAng="0" ptsTypes="fffff">
                                      <p:cBhvr>
                                        <p:cTn id="12" dur="2000" fill="hold"/>
                                        <p:tgtEl>
                                          <p:spTgt spid="4075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7557" grpId="0" animBg="1"/>
      <p:bldP spid="407557" grpId="1" animBg="1"/>
      <p:bldP spid="407568" grpId="0"/>
      <p:bldP spid="407570" grpId="0"/>
      <p:bldP spid="40757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15025-7045-4BFA-AECC-1D1B84F8AB25}" type="slidenum">
              <a:rPr lang="en-US"/>
              <a:pPr/>
              <a:t>4</a:t>
            </a:fld>
            <a:endParaRPr lang="en-US"/>
          </a:p>
        </p:txBody>
      </p:sp>
      <p:sp>
        <p:nvSpPr>
          <p:cNvPr id="2928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66750" y="0"/>
            <a:ext cx="8229600" cy="1143000"/>
          </a:xfrm>
        </p:spPr>
        <p:txBody>
          <a:bodyPr/>
          <a:lstStyle/>
          <a:p>
            <a:pPr algn="l"/>
            <a:r>
              <a:rPr lang="en-GB" sz="4000" b="1" i="1">
                <a:solidFill>
                  <a:schemeClr val="tx1"/>
                </a:solidFill>
                <a:sym typeface="Symbol" pitchFamily="18" charset="2"/>
              </a:rPr>
              <a:t>First we need </a:t>
            </a:r>
            <a:r>
              <a:rPr lang="en-GB" sz="7200" b="1" i="1">
                <a:solidFill>
                  <a:schemeClr val="tx1"/>
                </a:solidFill>
                <a:sym typeface="Symbol" pitchFamily="18" charset="2"/>
              </a:rPr>
              <a:t> </a:t>
            </a:r>
            <a:r>
              <a:rPr lang="en-GB" sz="4000" b="1" i="1">
                <a:solidFill>
                  <a:schemeClr val="tx1"/>
                </a:solidFill>
                <a:sym typeface="Symbol" pitchFamily="18" charset="2"/>
              </a:rPr>
              <a:t>(pi)</a:t>
            </a:r>
            <a:endParaRPr lang="en-US" sz="4000" b="1" i="1">
              <a:solidFill>
                <a:schemeClr val="tx1"/>
              </a:solidFill>
              <a:sym typeface="Symbol" pitchFamily="18" charset="2"/>
            </a:endParaRPr>
          </a:p>
        </p:txBody>
      </p:sp>
      <p:sp>
        <p:nvSpPr>
          <p:cNvPr id="2928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584450"/>
            <a:ext cx="8229600" cy="4273550"/>
          </a:xfrm>
        </p:spPr>
        <p:txBody>
          <a:bodyPr/>
          <a:lstStyle/>
          <a:p>
            <a:pPr>
              <a:buFontTx/>
              <a:buNone/>
            </a:pPr>
            <a:r>
              <a:rPr lang="en-GB" sz="3600" i="1"/>
              <a:t>Is it…..</a:t>
            </a:r>
          </a:p>
          <a:p>
            <a:pPr>
              <a:buFontTx/>
              <a:buNone/>
            </a:pPr>
            <a:r>
              <a:rPr lang="en-US" sz="3600"/>
              <a:t>	</a:t>
            </a:r>
            <a:r>
              <a:rPr lang="en-US" sz="4400"/>
              <a:t>3</a:t>
            </a:r>
            <a:r>
              <a:rPr lang="en-US" sz="5400"/>
              <a:t>.</a:t>
            </a:r>
            <a:r>
              <a:rPr lang="en-US" sz="3600"/>
              <a:t>1415926535897932384626433832</a:t>
            </a:r>
          </a:p>
          <a:p>
            <a:pPr>
              <a:buFontTx/>
              <a:buNone/>
            </a:pPr>
            <a:r>
              <a:rPr lang="en-US" sz="3600"/>
              <a:t>	795028841971693993751058209749</a:t>
            </a:r>
          </a:p>
          <a:p>
            <a:pPr>
              <a:buFontTx/>
              <a:buNone/>
            </a:pPr>
            <a:r>
              <a:rPr lang="en-US" sz="3600"/>
              <a:t>	445923078164062862089986280348</a:t>
            </a:r>
          </a:p>
          <a:p>
            <a:pPr>
              <a:buFontTx/>
              <a:buNone/>
            </a:pPr>
            <a:r>
              <a:rPr lang="en-US" sz="3600"/>
              <a:t>	253421170679821480865132823066</a:t>
            </a:r>
          </a:p>
          <a:p>
            <a:pPr>
              <a:buFontTx/>
              <a:buNone/>
            </a:pPr>
            <a:r>
              <a:rPr lang="en-US" sz="3600"/>
              <a:t>	470938446095505822172…...?	</a:t>
            </a:r>
          </a:p>
        </p:txBody>
      </p:sp>
      <p:sp>
        <p:nvSpPr>
          <p:cNvPr id="292868" name="Text Box 4"/>
          <p:cNvSpPr txBox="1">
            <a:spLocks noChangeArrowheads="1"/>
          </p:cNvSpPr>
          <p:nvPr/>
        </p:nvSpPr>
        <p:spPr bwMode="auto">
          <a:xfrm>
            <a:off x="666750" y="914400"/>
            <a:ext cx="6007100" cy="1616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20000"/>
              </a:spcBef>
            </a:pPr>
            <a:r>
              <a:rPr lang="en-GB" sz="4400"/>
              <a:t>What is</a:t>
            </a:r>
            <a:r>
              <a:rPr lang="en-GB" sz="5400"/>
              <a:t> </a:t>
            </a:r>
            <a:r>
              <a:rPr lang="en-GB" sz="6600" b="1" i="1">
                <a:sym typeface="Symbol" pitchFamily="18" charset="2"/>
              </a:rPr>
              <a:t></a:t>
            </a:r>
            <a:r>
              <a:rPr lang="en-GB" sz="8000" i="1">
                <a:sym typeface="Symbol" pitchFamily="18" charset="2"/>
              </a:rPr>
              <a:t> </a:t>
            </a:r>
            <a:r>
              <a:rPr lang="en-GB" sz="5400"/>
              <a:t>?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</a:pPr>
            <a:r>
              <a:rPr lang="en-GB" sz="3600" i="1"/>
              <a:t>Is it a number?</a:t>
            </a:r>
            <a:endParaRPr lang="en-US" sz="3600" i="1"/>
          </a:p>
        </p:txBody>
      </p:sp>
      <p:sp>
        <p:nvSpPr>
          <p:cNvPr id="292871" name="Oval 7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92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92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92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2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92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92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2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2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2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2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68" grpId="0" uiExpand="1" build="allAtOnce"/>
      <p:bldP spid="29287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244D8-7C71-491A-8F4C-BFEBEFA61BB9}" type="slidenum">
              <a:rPr lang="en-US"/>
              <a:pPr/>
              <a:t>5</a:t>
            </a:fld>
            <a:endParaRPr lang="en-US"/>
          </a:p>
        </p:txBody>
      </p:sp>
      <p:sp>
        <p:nvSpPr>
          <p:cNvPr id="2938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en-GB" sz="8000" b="1" i="1">
                <a:solidFill>
                  <a:schemeClr val="tx1"/>
                </a:solidFill>
                <a:sym typeface="Symbol" pitchFamily="18" charset="2"/>
              </a:rPr>
              <a:t></a:t>
            </a:r>
            <a:endParaRPr lang="en-US" sz="8000" b="1" i="1">
              <a:solidFill>
                <a:schemeClr val="tx1"/>
              </a:solidFill>
              <a:sym typeface="Symbol" pitchFamily="18" charset="2"/>
            </a:endParaRPr>
          </a:p>
        </p:txBody>
      </p:sp>
      <p:sp>
        <p:nvSpPr>
          <p:cNvPr id="2938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7038975" cy="4525963"/>
          </a:xfrm>
        </p:spPr>
        <p:txBody>
          <a:bodyPr/>
          <a:lstStyle/>
          <a:p>
            <a:pPr>
              <a:buFontTx/>
              <a:buNone/>
            </a:pPr>
            <a:r>
              <a:rPr lang="en-GB"/>
              <a:t>		</a:t>
            </a:r>
            <a:r>
              <a:rPr lang="en-GB" sz="4000"/>
              <a:t>Well… not exactly.</a:t>
            </a:r>
          </a:p>
          <a:p>
            <a:pPr>
              <a:buFontTx/>
              <a:buNone/>
            </a:pPr>
            <a:r>
              <a:rPr lang="en-GB" sz="4000"/>
              <a:t>		</a:t>
            </a:r>
            <a:r>
              <a:rPr lang="en-GB" sz="6600" b="1" i="1">
                <a:sym typeface="Symbol" pitchFamily="18" charset="2"/>
              </a:rPr>
              <a:t></a:t>
            </a:r>
            <a:r>
              <a:rPr lang="en-GB" sz="4000"/>
              <a:t> is a </a:t>
            </a:r>
            <a:r>
              <a:rPr lang="en-GB" sz="4000" b="1"/>
              <a:t>ratio</a:t>
            </a:r>
            <a:r>
              <a:rPr lang="en-GB" sz="4000"/>
              <a:t>.</a:t>
            </a:r>
            <a:endParaRPr lang="en-US" sz="4000"/>
          </a:p>
        </p:txBody>
      </p:sp>
      <p:sp>
        <p:nvSpPr>
          <p:cNvPr id="293893" name="Oval 5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89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8956-0EEA-46FA-8B77-A047B1D9B1C1}" type="slidenum">
              <a:rPr lang="en-US"/>
              <a:pPr/>
              <a:t>6</a:t>
            </a:fld>
            <a:endParaRPr lang="en-US"/>
          </a:p>
        </p:txBody>
      </p:sp>
      <p:sp>
        <p:nvSpPr>
          <p:cNvPr id="408580" name="Oval 4"/>
          <p:cNvSpPr>
            <a:spLocks noChangeArrowheads="1"/>
          </p:cNvSpPr>
          <p:nvPr/>
        </p:nvSpPr>
        <p:spPr bwMode="auto">
          <a:xfrm>
            <a:off x="6234113" y="4468813"/>
            <a:ext cx="254000" cy="254000"/>
          </a:xfrm>
          <a:prstGeom prst="ellipse">
            <a:avLst/>
          </a:prstGeom>
          <a:solidFill>
            <a:srgbClr val="0000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8581" name="Oval 5"/>
          <p:cNvSpPr>
            <a:spLocks noChangeArrowheads="1"/>
          </p:cNvSpPr>
          <p:nvPr/>
        </p:nvSpPr>
        <p:spPr bwMode="auto">
          <a:xfrm>
            <a:off x="6234113" y="4467225"/>
            <a:ext cx="254000" cy="254000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8582" name="Rectangle 6"/>
          <p:cNvSpPr>
            <a:spLocks noChangeArrowheads="1"/>
          </p:cNvSpPr>
          <p:nvPr/>
        </p:nvSpPr>
        <p:spPr bwMode="auto">
          <a:xfrm>
            <a:off x="603250" y="304800"/>
            <a:ext cx="82296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en-GB" sz="2800">
                <a:solidFill>
                  <a:schemeClr val="tx2"/>
                </a:solidFill>
              </a:rPr>
              <a:t>Pi is the number of times you must travel </a:t>
            </a:r>
            <a:br>
              <a:rPr lang="en-GB" sz="2800">
                <a:solidFill>
                  <a:schemeClr val="tx2"/>
                </a:solidFill>
              </a:rPr>
            </a:br>
            <a:r>
              <a:rPr lang="en-GB" sz="2800" b="1">
                <a:solidFill>
                  <a:schemeClr val="tx2"/>
                </a:solidFill>
              </a:rPr>
              <a:t>straight across</a:t>
            </a:r>
            <a:r>
              <a:rPr lang="en-GB" sz="2800">
                <a:solidFill>
                  <a:schemeClr val="tx2"/>
                </a:solidFill>
              </a:rPr>
              <a:t> the circle to go the same distance as </a:t>
            </a:r>
            <a:r>
              <a:rPr lang="en-GB" sz="2800" b="1">
                <a:solidFill>
                  <a:schemeClr val="tx2"/>
                </a:solidFill>
              </a:rPr>
              <a:t>all the way round</a:t>
            </a:r>
            <a:r>
              <a:rPr lang="en-GB" sz="2800">
                <a:solidFill>
                  <a:schemeClr val="tx2"/>
                </a:solidFill>
              </a:rPr>
              <a:t> the circle. </a:t>
            </a:r>
            <a:endParaRPr lang="en-US" sz="2800">
              <a:solidFill>
                <a:schemeClr val="tx2"/>
              </a:solidFill>
            </a:endParaRPr>
          </a:p>
        </p:txBody>
      </p:sp>
      <p:sp>
        <p:nvSpPr>
          <p:cNvPr id="408583" name="Oval 7"/>
          <p:cNvSpPr>
            <a:spLocks noChangeArrowheads="1"/>
          </p:cNvSpPr>
          <p:nvPr/>
        </p:nvSpPr>
        <p:spPr bwMode="auto">
          <a:xfrm>
            <a:off x="4962525" y="1733550"/>
            <a:ext cx="2879725" cy="2879725"/>
          </a:xfrm>
          <a:prstGeom prst="ellipse">
            <a:avLst/>
          </a:prstGeom>
          <a:noFill/>
          <a:ln w="25400" algn="ctr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8584" name="Line 8"/>
          <p:cNvSpPr>
            <a:spLocks noChangeShapeType="1"/>
          </p:cNvSpPr>
          <p:nvPr/>
        </p:nvSpPr>
        <p:spPr bwMode="auto">
          <a:xfrm>
            <a:off x="6378575" y="1739900"/>
            <a:ext cx="12700" cy="28829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8585" name="Text Box 9"/>
          <p:cNvSpPr txBox="1">
            <a:spLocks noChangeArrowheads="1"/>
          </p:cNvSpPr>
          <p:nvPr/>
        </p:nvSpPr>
        <p:spPr bwMode="auto">
          <a:xfrm>
            <a:off x="990600" y="2447925"/>
            <a:ext cx="342265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>
                <a:solidFill>
                  <a:srgbClr val="FF0000"/>
                </a:solidFill>
                <a:latin typeface="Comic Sans MS" pitchFamily="66" charset="0"/>
              </a:rPr>
              <a:t>once across</a:t>
            </a:r>
            <a:endParaRPr lang="en-US" sz="400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08586" name="Text Box 10"/>
          <p:cNvSpPr txBox="1">
            <a:spLocks noChangeArrowheads="1"/>
          </p:cNvSpPr>
          <p:nvPr/>
        </p:nvSpPr>
        <p:spPr bwMode="auto">
          <a:xfrm>
            <a:off x="990600" y="3114675"/>
            <a:ext cx="342265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>
                <a:solidFill>
                  <a:srgbClr val="FF0000"/>
                </a:solidFill>
                <a:latin typeface="Comic Sans MS" pitchFamily="66" charset="0"/>
              </a:rPr>
              <a:t>twice across</a:t>
            </a:r>
            <a:endParaRPr lang="en-US" sz="400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08587" name="Text Box 11"/>
          <p:cNvSpPr txBox="1">
            <a:spLocks noChangeArrowheads="1"/>
          </p:cNvSpPr>
          <p:nvPr/>
        </p:nvSpPr>
        <p:spPr bwMode="auto">
          <a:xfrm>
            <a:off x="228600" y="5019675"/>
            <a:ext cx="8172450" cy="1098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400"/>
              <a:t>So </a:t>
            </a:r>
            <a:r>
              <a:rPr lang="en-GB" sz="6600" b="1" i="1">
                <a:sym typeface="Symbol" pitchFamily="18" charset="2"/>
              </a:rPr>
              <a:t></a:t>
            </a:r>
            <a:r>
              <a:rPr lang="en-GB" sz="4400"/>
              <a:t> is a bit more than </a:t>
            </a:r>
            <a:r>
              <a:rPr lang="en-GB" sz="4400" b="1"/>
              <a:t>3</a:t>
            </a:r>
            <a:r>
              <a:rPr lang="en-GB" sz="4400"/>
              <a:t>.</a:t>
            </a:r>
            <a:endParaRPr lang="en-US" sz="4400"/>
          </a:p>
        </p:txBody>
      </p:sp>
      <p:sp>
        <p:nvSpPr>
          <p:cNvPr id="408589" name="Text Box 13"/>
          <p:cNvSpPr txBox="1">
            <a:spLocks noChangeArrowheads="1"/>
          </p:cNvSpPr>
          <p:nvPr/>
        </p:nvSpPr>
        <p:spPr bwMode="auto">
          <a:xfrm>
            <a:off x="1104900" y="1924050"/>
            <a:ext cx="2743200" cy="376238"/>
          </a:xfrm>
          <a:prstGeom prst="rect">
            <a:avLst/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latin typeface="Comic Sans MS" pitchFamily="66" charset="0"/>
              </a:rPr>
              <a:t>Click to see the paths</a:t>
            </a:r>
            <a:endParaRPr lang="en-US">
              <a:latin typeface="Comic Sans MS" pitchFamily="66" charset="0"/>
            </a:endParaRPr>
          </a:p>
        </p:txBody>
      </p:sp>
      <p:sp>
        <p:nvSpPr>
          <p:cNvPr id="408593" name="Arc 17"/>
          <p:cNvSpPr>
            <a:spLocks/>
          </p:cNvSpPr>
          <p:nvPr/>
        </p:nvSpPr>
        <p:spPr bwMode="auto">
          <a:xfrm>
            <a:off x="6340475" y="2498725"/>
            <a:ext cx="1479550" cy="2097088"/>
          </a:xfrm>
          <a:custGeom>
            <a:avLst/>
            <a:gdLst>
              <a:gd name="G0" fmla="+- 579 0 0"/>
              <a:gd name="G1" fmla="+- 9844 0 0"/>
              <a:gd name="G2" fmla="+- 21600 0 0"/>
              <a:gd name="T0" fmla="*/ 19806 w 22179"/>
              <a:gd name="T1" fmla="*/ 0 h 31444"/>
              <a:gd name="T2" fmla="*/ 0 w 22179"/>
              <a:gd name="T3" fmla="*/ 31436 h 31444"/>
              <a:gd name="T4" fmla="*/ 579 w 22179"/>
              <a:gd name="T5" fmla="*/ 9844 h 31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179" h="31444" fill="none" extrusionOk="0">
                <a:moveTo>
                  <a:pt x="19805" y="0"/>
                </a:moveTo>
                <a:cubicBezTo>
                  <a:pt x="21365" y="3047"/>
                  <a:pt x="22179" y="6421"/>
                  <a:pt x="22179" y="9844"/>
                </a:cubicBezTo>
                <a:cubicBezTo>
                  <a:pt x="22179" y="21773"/>
                  <a:pt x="12508" y="31444"/>
                  <a:pt x="579" y="31444"/>
                </a:cubicBezTo>
                <a:cubicBezTo>
                  <a:pt x="385" y="31444"/>
                  <a:pt x="192" y="31441"/>
                  <a:pt x="-1" y="31436"/>
                </a:cubicBezTo>
              </a:path>
              <a:path w="22179" h="31444" stroke="0" extrusionOk="0">
                <a:moveTo>
                  <a:pt x="19805" y="0"/>
                </a:moveTo>
                <a:cubicBezTo>
                  <a:pt x="21365" y="3047"/>
                  <a:pt x="22179" y="6421"/>
                  <a:pt x="22179" y="9844"/>
                </a:cubicBezTo>
                <a:cubicBezTo>
                  <a:pt x="22179" y="21773"/>
                  <a:pt x="12508" y="31444"/>
                  <a:pt x="579" y="31444"/>
                </a:cubicBezTo>
                <a:cubicBezTo>
                  <a:pt x="385" y="31444"/>
                  <a:pt x="192" y="31441"/>
                  <a:pt x="-1" y="31436"/>
                </a:cubicBezTo>
                <a:lnTo>
                  <a:pt x="579" y="9844"/>
                </a:lnTo>
                <a:close/>
              </a:path>
            </a:pathLst>
          </a:custGeom>
          <a:noFill/>
          <a:ln w="635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8594" name="Arc 18"/>
          <p:cNvSpPr>
            <a:spLocks/>
          </p:cNvSpPr>
          <p:nvPr/>
        </p:nvSpPr>
        <p:spPr bwMode="auto">
          <a:xfrm>
            <a:off x="4945063" y="2160588"/>
            <a:ext cx="1441450" cy="2346325"/>
          </a:xfrm>
          <a:custGeom>
            <a:avLst/>
            <a:gdLst>
              <a:gd name="G0" fmla="+- 21600 0 0"/>
              <a:gd name="G1" fmla="+- 15011 0 0"/>
              <a:gd name="G2" fmla="+- 21600 0 0"/>
              <a:gd name="T0" fmla="*/ 13890 w 21600"/>
              <a:gd name="T1" fmla="*/ 35188 h 35188"/>
              <a:gd name="T2" fmla="*/ 6069 w 21600"/>
              <a:gd name="T3" fmla="*/ 0 h 35188"/>
              <a:gd name="T4" fmla="*/ 21600 w 21600"/>
              <a:gd name="T5" fmla="*/ 15011 h 35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5188" fill="none" extrusionOk="0">
                <a:moveTo>
                  <a:pt x="13889" y="35188"/>
                </a:moveTo>
                <a:cubicBezTo>
                  <a:pt x="5525" y="31991"/>
                  <a:pt x="0" y="23965"/>
                  <a:pt x="0" y="15011"/>
                </a:cubicBezTo>
                <a:cubicBezTo>
                  <a:pt x="-1" y="9409"/>
                  <a:pt x="2175" y="4027"/>
                  <a:pt x="6068" y="-1"/>
                </a:cubicBezTo>
              </a:path>
              <a:path w="21600" h="35188" stroke="0" extrusionOk="0">
                <a:moveTo>
                  <a:pt x="13889" y="35188"/>
                </a:moveTo>
                <a:cubicBezTo>
                  <a:pt x="5525" y="31991"/>
                  <a:pt x="0" y="23965"/>
                  <a:pt x="0" y="15011"/>
                </a:cubicBezTo>
                <a:cubicBezTo>
                  <a:pt x="-1" y="9409"/>
                  <a:pt x="2175" y="4027"/>
                  <a:pt x="6068" y="-1"/>
                </a:cubicBezTo>
                <a:lnTo>
                  <a:pt x="21600" y="15011"/>
                </a:lnTo>
                <a:close/>
              </a:path>
            </a:pathLst>
          </a:custGeom>
          <a:noFill/>
          <a:ln w="635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8595" name="Arc 19"/>
          <p:cNvSpPr>
            <a:spLocks/>
          </p:cNvSpPr>
          <p:nvPr/>
        </p:nvSpPr>
        <p:spPr bwMode="auto">
          <a:xfrm>
            <a:off x="5300663" y="1722438"/>
            <a:ext cx="2368550" cy="1441450"/>
          </a:xfrm>
          <a:custGeom>
            <a:avLst/>
            <a:gdLst>
              <a:gd name="G0" fmla="+- 16204 0 0"/>
              <a:gd name="G1" fmla="+- 21600 0 0"/>
              <a:gd name="G2" fmla="+- 21600 0 0"/>
              <a:gd name="T0" fmla="*/ 0 w 35505"/>
              <a:gd name="T1" fmla="*/ 7317 h 21600"/>
              <a:gd name="T2" fmla="*/ 35505 w 35505"/>
              <a:gd name="T3" fmla="*/ 11903 h 21600"/>
              <a:gd name="T4" fmla="*/ 16204 w 3550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505" h="21600" fill="none" extrusionOk="0">
                <a:moveTo>
                  <a:pt x="0" y="7317"/>
                </a:moveTo>
                <a:cubicBezTo>
                  <a:pt x="4100" y="2665"/>
                  <a:pt x="10002" y="-1"/>
                  <a:pt x="16204" y="0"/>
                </a:cubicBezTo>
                <a:cubicBezTo>
                  <a:pt x="24370" y="0"/>
                  <a:pt x="31838" y="4605"/>
                  <a:pt x="35504" y="11903"/>
                </a:cubicBezTo>
              </a:path>
              <a:path w="35505" h="21600" stroke="0" extrusionOk="0">
                <a:moveTo>
                  <a:pt x="0" y="7317"/>
                </a:moveTo>
                <a:cubicBezTo>
                  <a:pt x="4100" y="2665"/>
                  <a:pt x="10002" y="-1"/>
                  <a:pt x="16204" y="0"/>
                </a:cubicBezTo>
                <a:cubicBezTo>
                  <a:pt x="24370" y="0"/>
                  <a:pt x="31838" y="4605"/>
                  <a:pt x="35504" y="11903"/>
                </a:cubicBezTo>
                <a:lnTo>
                  <a:pt x="16204" y="21600"/>
                </a:lnTo>
                <a:close/>
              </a:path>
            </a:pathLst>
          </a:custGeom>
          <a:noFill/>
          <a:ln w="635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8596" name="Arc 20"/>
          <p:cNvSpPr>
            <a:spLocks/>
          </p:cNvSpPr>
          <p:nvPr/>
        </p:nvSpPr>
        <p:spPr bwMode="auto">
          <a:xfrm>
            <a:off x="5824538" y="3152775"/>
            <a:ext cx="585787" cy="1439863"/>
          </a:xfrm>
          <a:custGeom>
            <a:avLst/>
            <a:gdLst>
              <a:gd name="G0" fmla="+- 8271 0 0"/>
              <a:gd name="G1" fmla="+- 0 0 0"/>
              <a:gd name="G2" fmla="+- 21600 0 0"/>
              <a:gd name="T0" fmla="*/ 8770 w 8770"/>
              <a:gd name="T1" fmla="*/ 21594 h 21600"/>
              <a:gd name="T2" fmla="*/ 0 w 8770"/>
              <a:gd name="T3" fmla="*/ 19954 h 21600"/>
              <a:gd name="T4" fmla="*/ 8271 w 877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770" h="21600" fill="none" extrusionOk="0">
                <a:moveTo>
                  <a:pt x="8770" y="21594"/>
                </a:moveTo>
                <a:cubicBezTo>
                  <a:pt x="8603" y="21598"/>
                  <a:pt x="8437" y="21599"/>
                  <a:pt x="8271" y="21600"/>
                </a:cubicBezTo>
                <a:cubicBezTo>
                  <a:pt x="5432" y="21600"/>
                  <a:pt x="2622" y="21040"/>
                  <a:pt x="0" y="19953"/>
                </a:cubicBezTo>
              </a:path>
              <a:path w="8770" h="21600" stroke="0" extrusionOk="0">
                <a:moveTo>
                  <a:pt x="8770" y="21594"/>
                </a:moveTo>
                <a:cubicBezTo>
                  <a:pt x="8603" y="21598"/>
                  <a:pt x="8437" y="21599"/>
                  <a:pt x="8271" y="21600"/>
                </a:cubicBezTo>
                <a:cubicBezTo>
                  <a:pt x="5432" y="21600"/>
                  <a:pt x="2622" y="21040"/>
                  <a:pt x="0" y="19953"/>
                </a:cubicBezTo>
                <a:lnTo>
                  <a:pt x="8271" y="0"/>
                </a:lnTo>
                <a:close/>
              </a:path>
            </a:pathLst>
          </a:custGeom>
          <a:noFill/>
          <a:ln w="635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8598" name="Text Box 22"/>
          <p:cNvSpPr txBox="1">
            <a:spLocks noChangeArrowheads="1"/>
          </p:cNvSpPr>
          <p:nvPr/>
        </p:nvSpPr>
        <p:spPr bwMode="auto">
          <a:xfrm>
            <a:off x="304800" y="3781425"/>
            <a:ext cx="479425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>
                <a:solidFill>
                  <a:srgbClr val="FF0000"/>
                </a:solidFill>
                <a:latin typeface="Comic Sans MS" pitchFamily="66" charset="0"/>
              </a:rPr>
              <a:t>three times across</a:t>
            </a:r>
            <a:endParaRPr lang="en-US" sz="400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08599" name="Text Box 23"/>
          <p:cNvSpPr txBox="1">
            <a:spLocks noChangeArrowheads="1"/>
          </p:cNvSpPr>
          <p:nvPr/>
        </p:nvSpPr>
        <p:spPr bwMode="auto">
          <a:xfrm>
            <a:off x="395288" y="4448175"/>
            <a:ext cx="4611687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>
                <a:solidFill>
                  <a:srgbClr val="FF0000"/>
                </a:solidFill>
                <a:latin typeface="Comic Sans MS" pitchFamily="66" charset="0"/>
              </a:rPr>
              <a:t>and a bit further!</a:t>
            </a:r>
            <a:endParaRPr lang="en-US" sz="400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08600" name="Oval 24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8601" name="Oval 25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1.11111E-6 L 0.00417 -0.4148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085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11022E-16 C 0.01076 0.00023 0.0217 0.00069 0.03472 -0.0037 C 0.04774 -0.0081 0.06475 -0.01644 0.07777 -0.02593 C 0.09079 -0.03542 0.10156 -0.0456 0.1125 -0.06111 C 0.12343 -0.07662 0.13541 -0.09745 0.14305 -0.11852 C 0.15069 -0.13958 0.15607 -0.16759 0.15833 -0.18704 C 0.16059 -0.20648 0.15902 -0.21829 0.15694 -0.23519 C 0.15486 -0.25208 0.15034 -0.2706 0.14583 -0.28889 " pathEditMode="relative" rAng="0" ptsTypes="aaaaaaaA">
                                      <p:cBhvr>
                                        <p:cTn id="24" dur="2000" fill="hold"/>
                                        <p:tgtEl>
                                          <p:spTgt spid="4085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" y="-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6 -0.41481 L 0.00416 0.0018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085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0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584 -0.28889 C 0.14219 -0.30046 0.13872 -0.31204 0.13195 -0.32407 C 0.12518 -0.33611 0.11511 -0.35 0.10556 -0.36111 C 0.09601 -0.37222 0.08733 -0.38218 0.075 -0.39074 C 0.06268 -0.39931 0.04653 -0.40926 0.03195 -0.41296 C 0.01736 -0.41667 0.00226 -0.41481 -0.0125 -0.41296 C -0.02725 -0.41111 -0.04288 -0.40903 -0.05694 -0.40185 C -0.071 -0.39468 -0.08698 -0.38032 -0.09722 -0.37037 C -0.10746 -0.36042 -0.11284 -0.35162 -0.11805 -0.34259 " pathEditMode="relative" rAng="0" ptsTypes="aaaaaaaaA">
                                      <p:cBhvr>
                                        <p:cTn id="34" dur="2000" fill="hold"/>
                                        <p:tgtEl>
                                          <p:spTgt spid="4085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" y="-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64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00138 -0.4148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085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207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389 -0.34537 C -0.12066 -0.33588 -0.12725 -0.32616 -0.13333 -0.31019 C -0.13941 -0.29421 -0.14653 -0.26875 -0.15 -0.24907 C -0.15347 -0.2294 -0.15503 -0.21134 -0.15416 -0.19167 C -0.1533 -0.17199 -0.14878 -0.14792 -0.14444 -0.13056 C -0.1401 -0.11319 -0.13472 -0.10116 -0.12778 -0.08796 C -0.12083 -0.07477 -0.11232 -0.06227 -0.10278 -0.05093 C -0.09323 -0.03958 -0.07847 -0.02593 -0.07083 -0.01944 C -0.06319 -0.01296 -0.06007 -0.0125 -0.05694 -0.01204 " pathEditMode="relative" rAng="0" ptsTypes="aaaaaaaaA">
                                      <p:cBhvr>
                                        <p:cTn id="44" dur="2000" fill="hold"/>
                                        <p:tgtEl>
                                          <p:spTgt spid="4085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42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41481 L 0.00417 -0.353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085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1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95 -0.01203 C -0.04479 -0.00694 -0.03247 -0.00162 -0.02222 0.00093 C -0.01198 0.00347 -0.00399 0.00301 0.00417 0.00278 " pathEditMode="relative" rAng="0" ptsTypes="aaA">
                                      <p:cBhvr>
                                        <p:cTn id="54" dur="2000" fill="hold"/>
                                        <p:tgtEl>
                                          <p:spTgt spid="4085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" y="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580" grpId="0" animBg="1"/>
      <p:bldP spid="408580" grpId="1" animBg="1"/>
      <p:bldP spid="408580" grpId="2" animBg="1"/>
      <p:bldP spid="408580" grpId="3" animBg="1"/>
      <p:bldP spid="408580" grpId="4" animBg="1"/>
      <p:bldP spid="408581" grpId="0" animBg="1"/>
      <p:bldP spid="408581" grpId="1" animBg="1"/>
      <p:bldP spid="408581" grpId="2" animBg="1"/>
      <p:bldP spid="408581" grpId="3" animBg="1"/>
      <p:bldP spid="408581" grpId="4" animBg="1"/>
      <p:bldP spid="408585" grpId="0"/>
      <p:bldP spid="408586" grpId="0"/>
      <p:bldP spid="408587" grpId="0"/>
      <p:bldP spid="408589" grpId="0" animBg="1"/>
      <p:bldP spid="408589" grpId="1" animBg="1"/>
      <p:bldP spid="408593" grpId="0" animBg="1"/>
      <p:bldP spid="408594" grpId="0" animBg="1"/>
      <p:bldP spid="408595" grpId="0" animBg="1"/>
      <p:bldP spid="408596" grpId="0" animBg="1"/>
      <p:bldP spid="408598" grpId="0"/>
      <p:bldP spid="408599" grpId="0"/>
      <p:bldP spid="408600" grpId="0" animBg="1"/>
      <p:bldP spid="408601" grpId="0" animBg="1"/>
      <p:bldP spid="40860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8DED5-64D5-42A2-BAD8-D7B0CB0694F4}" type="slidenum">
              <a:rPr lang="en-US"/>
              <a:pPr/>
              <a:t>7</a:t>
            </a:fld>
            <a:endParaRPr lang="en-US"/>
          </a:p>
        </p:txBody>
      </p:sp>
      <p:sp>
        <p:nvSpPr>
          <p:cNvPr id="287766" name="Text Box 22"/>
          <p:cNvSpPr txBox="1">
            <a:spLocks noChangeArrowheads="1"/>
          </p:cNvSpPr>
          <p:nvPr/>
        </p:nvSpPr>
        <p:spPr bwMode="auto">
          <a:xfrm>
            <a:off x="323850" y="3514725"/>
            <a:ext cx="7502525" cy="2041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/>
              <a:t>For a regular hexagon, </a:t>
            </a:r>
            <a:br>
              <a:rPr lang="en-GB" sz="3200"/>
            </a:br>
            <a:r>
              <a:rPr lang="en-GB" sz="3200"/>
              <a:t>the distance all the way round </a:t>
            </a:r>
            <a:br>
              <a:rPr lang="en-GB" sz="3200"/>
            </a:br>
            <a:r>
              <a:rPr lang="en-GB" sz="3200"/>
              <a:t>is </a:t>
            </a:r>
            <a:r>
              <a:rPr lang="en-GB" sz="3200" b="1"/>
              <a:t>exactly 3</a:t>
            </a:r>
            <a:r>
              <a:rPr lang="en-GB" sz="3200"/>
              <a:t> times </a:t>
            </a:r>
            <a:br>
              <a:rPr lang="en-GB" sz="3200"/>
            </a:br>
            <a:r>
              <a:rPr lang="en-GB" sz="3200"/>
              <a:t>the distance straight across the middle.</a:t>
            </a:r>
            <a:endParaRPr lang="en-US" sz="3200"/>
          </a:p>
        </p:txBody>
      </p:sp>
      <p:sp>
        <p:nvSpPr>
          <p:cNvPr id="287747" name="Oval 3"/>
          <p:cNvSpPr>
            <a:spLocks noChangeArrowheads="1"/>
          </p:cNvSpPr>
          <p:nvPr/>
        </p:nvSpPr>
        <p:spPr bwMode="auto">
          <a:xfrm>
            <a:off x="6480175" y="4121150"/>
            <a:ext cx="254000" cy="254000"/>
          </a:xfrm>
          <a:prstGeom prst="ellipse">
            <a:avLst/>
          </a:prstGeom>
          <a:solidFill>
            <a:srgbClr val="0000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87752" name="Oval 8"/>
          <p:cNvSpPr>
            <a:spLocks noChangeArrowheads="1"/>
          </p:cNvSpPr>
          <p:nvPr/>
        </p:nvSpPr>
        <p:spPr bwMode="auto">
          <a:xfrm>
            <a:off x="6496050" y="4100513"/>
            <a:ext cx="254000" cy="254000"/>
          </a:xfrm>
          <a:prstGeom prst="ellipse">
            <a:avLst/>
          </a:prstGeom>
          <a:solidFill>
            <a:srgbClr val="008000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87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0"/>
            <a:ext cx="4781550" cy="1835150"/>
          </a:xfrm>
        </p:spPr>
        <p:txBody>
          <a:bodyPr/>
          <a:lstStyle/>
          <a:p>
            <a:pPr algn="l"/>
            <a:r>
              <a:rPr lang="en-GB" sz="3200"/>
              <a:t> How can we be sure </a:t>
            </a:r>
            <a:r>
              <a:rPr lang="en-GB" sz="3200">
                <a:solidFill>
                  <a:schemeClr val="tx1"/>
                </a:solidFill>
              </a:rPr>
              <a:t>that </a:t>
            </a:r>
            <a:r>
              <a:rPr lang="en-GB" sz="4000" i="1">
                <a:solidFill>
                  <a:schemeClr val="tx1"/>
                </a:solidFill>
                <a:sym typeface="Symbol" pitchFamily="18" charset="2"/>
              </a:rPr>
              <a:t> </a:t>
            </a:r>
            <a:r>
              <a:rPr lang="en-GB" sz="3200">
                <a:solidFill>
                  <a:schemeClr val="tx1"/>
                </a:solidFill>
                <a:sym typeface="Symbol" pitchFamily="18" charset="2"/>
              </a:rPr>
              <a:t>is</a:t>
            </a:r>
            <a:r>
              <a:rPr lang="en-GB" sz="3200">
                <a:solidFill>
                  <a:schemeClr val="tx1"/>
                </a:solidFill>
              </a:rPr>
              <a:t> a bit</a:t>
            </a:r>
            <a:r>
              <a:rPr lang="en-GB" sz="3200"/>
              <a:t> </a:t>
            </a:r>
            <a:r>
              <a:rPr lang="en-GB" sz="3200" b="1"/>
              <a:t>more</a:t>
            </a:r>
            <a:r>
              <a:rPr lang="en-GB" sz="3200"/>
              <a:t> than 3?</a:t>
            </a:r>
            <a:endParaRPr lang="en-US" sz="3200"/>
          </a:p>
        </p:txBody>
      </p:sp>
      <p:sp>
        <p:nvSpPr>
          <p:cNvPr id="287758" name="AutoShape 14"/>
          <p:cNvSpPr>
            <a:spLocks noChangeArrowheads="1"/>
          </p:cNvSpPr>
          <p:nvPr/>
        </p:nvSpPr>
        <p:spPr bwMode="auto">
          <a:xfrm rot="1800000">
            <a:off x="5181600" y="1597025"/>
            <a:ext cx="2841625" cy="2457450"/>
          </a:xfrm>
          <a:prstGeom prst="hexagon">
            <a:avLst>
              <a:gd name="adj" fmla="val 28908"/>
              <a:gd name="vf" fmla="val 115470"/>
            </a:avLst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87762" name="Line 18"/>
          <p:cNvSpPr>
            <a:spLocks noChangeShapeType="1"/>
          </p:cNvSpPr>
          <p:nvPr/>
        </p:nvSpPr>
        <p:spPr bwMode="auto">
          <a:xfrm>
            <a:off x="5370513" y="2106613"/>
            <a:ext cx="2463800" cy="14351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87763" name="Line 19"/>
          <p:cNvSpPr>
            <a:spLocks noChangeShapeType="1"/>
          </p:cNvSpPr>
          <p:nvPr/>
        </p:nvSpPr>
        <p:spPr bwMode="auto">
          <a:xfrm flipV="1">
            <a:off x="5370513" y="2127250"/>
            <a:ext cx="2476500" cy="14097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87764" name="Line 20"/>
          <p:cNvSpPr>
            <a:spLocks noChangeShapeType="1"/>
          </p:cNvSpPr>
          <p:nvPr/>
        </p:nvSpPr>
        <p:spPr bwMode="auto">
          <a:xfrm flipH="1">
            <a:off x="6594475" y="1408113"/>
            <a:ext cx="12700" cy="28321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87767" name="Text Box 23"/>
          <p:cNvSpPr txBox="1">
            <a:spLocks noChangeArrowheads="1"/>
          </p:cNvSpPr>
          <p:nvPr/>
        </p:nvSpPr>
        <p:spPr bwMode="auto">
          <a:xfrm>
            <a:off x="928688" y="1990725"/>
            <a:ext cx="2641600" cy="914400"/>
          </a:xfrm>
          <a:prstGeom prst="rect">
            <a:avLst/>
          </a:prstGeom>
          <a:solidFill>
            <a:srgbClr val="FFFFC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1</a:t>
            </a:r>
            <a:endParaRPr lang="en-US" sz="5400"/>
          </a:p>
        </p:txBody>
      </p:sp>
      <p:sp>
        <p:nvSpPr>
          <p:cNvPr id="287768" name="Text Box 24"/>
          <p:cNvSpPr txBox="1">
            <a:spLocks noChangeArrowheads="1"/>
          </p:cNvSpPr>
          <p:nvPr/>
        </p:nvSpPr>
        <p:spPr bwMode="auto">
          <a:xfrm>
            <a:off x="927100" y="1990725"/>
            <a:ext cx="2641600" cy="914400"/>
          </a:xfrm>
          <a:prstGeom prst="rect">
            <a:avLst/>
          </a:prstGeom>
          <a:solidFill>
            <a:srgbClr val="FFFFC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2</a:t>
            </a:r>
            <a:endParaRPr lang="en-US" sz="5400"/>
          </a:p>
        </p:txBody>
      </p:sp>
      <p:sp>
        <p:nvSpPr>
          <p:cNvPr id="287769" name="Text Box 25"/>
          <p:cNvSpPr txBox="1">
            <a:spLocks noChangeArrowheads="1"/>
          </p:cNvSpPr>
          <p:nvPr/>
        </p:nvSpPr>
        <p:spPr bwMode="auto">
          <a:xfrm>
            <a:off x="936625" y="1979613"/>
            <a:ext cx="2641600" cy="914400"/>
          </a:xfrm>
          <a:prstGeom prst="rect">
            <a:avLst/>
          </a:prstGeom>
          <a:solidFill>
            <a:srgbClr val="FFFFC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3</a:t>
            </a:r>
            <a:endParaRPr lang="en-US" sz="5400"/>
          </a:p>
        </p:txBody>
      </p:sp>
      <p:sp>
        <p:nvSpPr>
          <p:cNvPr id="287772" name="Text Box 28"/>
          <p:cNvSpPr txBox="1">
            <a:spLocks noChangeArrowheads="1"/>
          </p:cNvSpPr>
          <p:nvPr/>
        </p:nvSpPr>
        <p:spPr bwMode="auto">
          <a:xfrm>
            <a:off x="5657850" y="5715000"/>
            <a:ext cx="2743200" cy="376238"/>
          </a:xfrm>
          <a:prstGeom prst="rect">
            <a:avLst/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latin typeface="Comic Sans MS" pitchFamily="66" charset="0"/>
              </a:rPr>
              <a:t>Click to see the paths</a:t>
            </a:r>
            <a:endParaRPr lang="en-US">
              <a:latin typeface="Comic Sans MS" pitchFamily="66" charset="0"/>
            </a:endParaRPr>
          </a:p>
        </p:txBody>
      </p:sp>
      <p:sp>
        <p:nvSpPr>
          <p:cNvPr id="287773" name="Oval 29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87774" name="Oval 30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87775" name="Oval 31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87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7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87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7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48148E-6 L -8.33333E-7 -0.4148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877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7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0.13334 -0.1 L 0.13473 -0.30925 " pathEditMode="relative" rAng="0" ptsTypes="AAA">
                                      <p:cBhvr>
                                        <p:cTn id="44" dur="2000" fill="hold"/>
                                        <p:tgtEl>
                                          <p:spTgt spid="2877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-1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-0.41482 L 0.00139 0.0018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877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08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437 -0.30625 L -0.00174 -0.41365 L -0.13646 -0.3118 " pathEditMode="relative" rAng="0" ptsTypes="AAA">
                                      <p:cBhvr>
                                        <p:cTn id="52" dur="2000" fill="hold"/>
                                        <p:tgtEl>
                                          <p:spTgt spid="2877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" y="-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64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0.00139 -0.4148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877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207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646 -0.31181 L -0.13646 -0.09699 L -0.00174 0.00486 " pathEditMode="relative" rAng="0" ptsTypes="AAA">
                                      <p:cBhvr>
                                        <p:cTn id="60" dur="2000" fill="hold"/>
                                        <p:tgtEl>
                                          <p:spTgt spid="2877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66" grpId="0"/>
      <p:bldP spid="287747" grpId="0" animBg="1"/>
      <p:bldP spid="287747" grpId="1" animBg="1"/>
      <p:bldP spid="287747" grpId="2" animBg="1"/>
      <p:bldP spid="287747" grpId="3" animBg="1"/>
      <p:bldP spid="287752" grpId="0" animBg="1"/>
      <p:bldP spid="287752" grpId="1" animBg="1"/>
      <p:bldP spid="287752" grpId="2" animBg="1"/>
      <p:bldP spid="287752" grpId="3" animBg="1"/>
      <p:bldP spid="287762" grpId="0" animBg="1"/>
      <p:bldP spid="287763" grpId="0" animBg="1"/>
      <p:bldP spid="287764" grpId="0" animBg="1"/>
      <p:bldP spid="287767" grpId="0" animBg="1"/>
      <p:bldP spid="287768" grpId="0" animBg="1"/>
      <p:bldP spid="287769" grpId="0" animBg="1"/>
      <p:bldP spid="287772" grpId="0" animBg="1"/>
      <p:bldP spid="287772" grpId="1" animBg="1"/>
      <p:bldP spid="287773" grpId="0" animBg="1"/>
      <p:bldP spid="287774" grpId="0" animBg="1"/>
      <p:bldP spid="287774" grpId="1" animBg="1"/>
      <p:bldP spid="287775" grpId="0" animBg="1"/>
      <p:bldP spid="28777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30063-7942-4597-8729-230423BE34FF}" type="slidenum">
              <a:rPr lang="en-US"/>
              <a:pPr/>
              <a:t>8</a:t>
            </a:fld>
            <a:endParaRPr lang="en-US"/>
          </a:p>
        </p:txBody>
      </p:sp>
      <p:sp>
        <p:nvSpPr>
          <p:cNvPr id="291847" name="Oval 7"/>
          <p:cNvSpPr>
            <a:spLocks noChangeArrowheads="1"/>
          </p:cNvSpPr>
          <p:nvPr/>
        </p:nvSpPr>
        <p:spPr bwMode="auto">
          <a:xfrm>
            <a:off x="6407150" y="3527425"/>
            <a:ext cx="254000" cy="254000"/>
          </a:xfrm>
          <a:prstGeom prst="ellipse">
            <a:avLst/>
          </a:prstGeom>
          <a:solidFill>
            <a:srgbClr val="008000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1844" name="Oval 4"/>
          <p:cNvSpPr>
            <a:spLocks noChangeArrowheads="1"/>
          </p:cNvSpPr>
          <p:nvPr/>
        </p:nvSpPr>
        <p:spPr bwMode="auto">
          <a:xfrm>
            <a:off x="6407150" y="3527425"/>
            <a:ext cx="254000" cy="254000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1852" name="Rectangle 12"/>
          <p:cNvSpPr>
            <a:spLocks noChangeArrowheads="1"/>
          </p:cNvSpPr>
          <p:nvPr/>
        </p:nvSpPr>
        <p:spPr bwMode="auto">
          <a:xfrm>
            <a:off x="674688" y="3810000"/>
            <a:ext cx="7137400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en-GB" sz="3200" i="1">
                <a:solidFill>
                  <a:schemeClr val="tx2"/>
                </a:solidFill>
              </a:rPr>
              <a:t>So all the way round the circle </a:t>
            </a:r>
            <a:br>
              <a:rPr lang="en-GB" sz="3200" i="1">
                <a:solidFill>
                  <a:schemeClr val="tx2"/>
                </a:solidFill>
              </a:rPr>
            </a:br>
            <a:r>
              <a:rPr lang="en-GB" sz="3200" i="1">
                <a:solidFill>
                  <a:schemeClr val="tx2"/>
                </a:solidFill>
              </a:rPr>
              <a:t>is a little bit more than </a:t>
            </a:r>
            <a:br>
              <a:rPr lang="en-GB" sz="3200" i="1">
                <a:solidFill>
                  <a:schemeClr val="tx2"/>
                </a:solidFill>
              </a:rPr>
            </a:br>
            <a:r>
              <a:rPr lang="en-GB" sz="3200" i="1">
                <a:solidFill>
                  <a:schemeClr val="tx2"/>
                </a:solidFill>
              </a:rPr>
              <a:t>3 times straight across the middle.</a:t>
            </a:r>
            <a:r>
              <a:rPr lang="en-GB" sz="3200">
                <a:solidFill>
                  <a:schemeClr val="tx2"/>
                </a:solidFill>
              </a:rPr>
              <a:t> </a:t>
            </a:r>
            <a:endParaRPr lang="en-US" sz="3200">
              <a:solidFill>
                <a:schemeClr val="tx2"/>
              </a:solidFill>
            </a:endParaRPr>
          </a:p>
        </p:txBody>
      </p:sp>
      <p:sp>
        <p:nvSpPr>
          <p:cNvPr id="291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73100" y="588963"/>
            <a:ext cx="4267200" cy="3238500"/>
          </a:xfrm>
        </p:spPr>
        <p:txBody>
          <a:bodyPr/>
          <a:lstStyle/>
          <a:p>
            <a:pPr algn="l"/>
            <a:r>
              <a:rPr lang="en-GB" sz="3200"/>
              <a:t>And all the way </a:t>
            </a:r>
            <a:br>
              <a:rPr lang="en-GB" sz="3200"/>
            </a:br>
            <a:r>
              <a:rPr lang="en-GB" sz="3200"/>
              <a:t>round the circle </a:t>
            </a:r>
            <a:br>
              <a:rPr lang="en-GB" sz="3200"/>
            </a:br>
            <a:r>
              <a:rPr lang="en-GB" sz="3200"/>
              <a:t>is a little bit more </a:t>
            </a:r>
            <a:br>
              <a:rPr lang="en-GB" sz="3200"/>
            </a:br>
            <a:r>
              <a:rPr lang="en-GB" sz="3200"/>
              <a:t>than </a:t>
            </a:r>
            <a:br>
              <a:rPr lang="en-GB" sz="3200"/>
            </a:br>
            <a:r>
              <a:rPr lang="en-GB" sz="3200"/>
              <a:t>all the way </a:t>
            </a:r>
            <a:br>
              <a:rPr lang="en-GB" sz="3200"/>
            </a:br>
            <a:r>
              <a:rPr lang="en-GB" sz="3200"/>
              <a:t>round the hexagon.</a:t>
            </a:r>
            <a:endParaRPr lang="en-US" sz="3200"/>
          </a:p>
        </p:txBody>
      </p:sp>
      <p:sp>
        <p:nvSpPr>
          <p:cNvPr id="291845" name="Oval 5"/>
          <p:cNvSpPr>
            <a:spLocks noChangeArrowheads="1"/>
          </p:cNvSpPr>
          <p:nvPr/>
        </p:nvSpPr>
        <p:spPr bwMode="auto">
          <a:xfrm>
            <a:off x="5092700" y="819150"/>
            <a:ext cx="2879725" cy="2879725"/>
          </a:xfrm>
          <a:prstGeom prst="ellipse">
            <a:avLst/>
          </a:prstGeom>
          <a:noFill/>
          <a:ln w="25400" algn="ctr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1848" name="AutoShape 8"/>
          <p:cNvSpPr>
            <a:spLocks noChangeArrowheads="1"/>
          </p:cNvSpPr>
          <p:nvPr/>
        </p:nvSpPr>
        <p:spPr bwMode="auto">
          <a:xfrm rot="1800000">
            <a:off x="5106988" y="1025525"/>
            <a:ext cx="2841625" cy="2457450"/>
          </a:xfrm>
          <a:prstGeom prst="hexagon">
            <a:avLst>
              <a:gd name="adj" fmla="val 28908"/>
              <a:gd name="vf" fmla="val 115470"/>
            </a:avLst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1853" name="Rectangle 13"/>
          <p:cNvSpPr>
            <a:spLocks noChangeArrowheads="1"/>
          </p:cNvSpPr>
          <p:nvPr/>
        </p:nvSpPr>
        <p:spPr bwMode="auto">
          <a:xfrm>
            <a:off x="447675" y="5106988"/>
            <a:ext cx="756285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en-GB" sz="4000" b="1">
                <a:solidFill>
                  <a:srgbClr val="FF0000"/>
                </a:solidFill>
              </a:rPr>
              <a:t>Circumference =</a:t>
            </a:r>
            <a:r>
              <a:rPr lang="en-GB" sz="3200" b="1">
                <a:solidFill>
                  <a:srgbClr val="FF0000"/>
                </a:solidFill>
              </a:rPr>
              <a:t> </a:t>
            </a:r>
            <a:r>
              <a:rPr lang="en-GB" sz="5400" b="1" i="1">
                <a:solidFill>
                  <a:srgbClr val="FF0000"/>
                </a:solidFill>
                <a:sym typeface="Symbol" pitchFamily="18" charset="2"/>
              </a:rPr>
              <a:t></a:t>
            </a:r>
            <a:r>
              <a:rPr lang="en-US" sz="4400" b="1">
                <a:solidFill>
                  <a:srgbClr val="FF0000"/>
                </a:solidFill>
              </a:rPr>
              <a:t> </a:t>
            </a:r>
            <a:r>
              <a:rPr lang="en-US" sz="4000" b="1">
                <a:solidFill>
                  <a:srgbClr val="FF0000"/>
                </a:solidFill>
                <a:cs typeface="Arial" charset="0"/>
              </a:rPr>
              <a:t>× Diameter</a:t>
            </a:r>
          </a:p>
        </p:txBody>
      </p:sp>
      <p:sp>
        <p:nvSpPr>
          <p:cNvPr id="291855" name="Text Box 15"/>
          <p:cNvSpPr txBox="1">
            <a:spLocks noChangeArrowheads="1"/>
          </p:cNvSpPr>
          <p:nvPr/>
        </p:nvSpPr>
        <p:spPr bwMode="auto">
          <a:xfrm>
            <a:off x="1714500" y="4038600"/>
            <a:ext cx="2743200" cy="376238"/>
          </a:xfrm>
          <a:prstGeom prst="rect">
            <a:avLst/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latin typeface="Comic Sans MS" pitchFamily="66" charset="0"/>
              </a:rPr>
              <a:t>Click to see the paths</a:t>
            </a:r>
            <a:endParaRPr lang="en-US">
              <a:latin typeface="Comic Sans MS" pitchFamily="66" charset="0"/>
            </a:endParaRPr>
          </a:p>
        </p:txBody>
      </p:sp>
      <p:sp>
        <p:nvSpPr>
          <p:cNvPr id="291857" name="Oval 17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3 0.00486 C 0.00903 0.00509 0.01997 0.00556 0.03299 0.00116 C 0.04601 -0.00324 0.06302 -0.01157 0.07604 -0.02107 C 0.08906 -0.03056 0.09983 -0.04074 0.11077 -0.05625 C 0.1217 -0.07176 0.13368 -0.09259 0.14132 -0.11366 C 0.14896 -0.13472 0.15434 -0.16273 0.1566 -0.18218 C 0.15886 -0.20162 0.15729 -0.21343 0.15521 -0.23032 C 0.15313 -0.24722 0.14861 -0.26574 0.1441 -0.28403 " pathEditMode="relative" rAng="0" ptsTypes="aaaaaaaA">
                                      <p:cBhvr>
                                        <p:cTn id="21" dur="2000" fill="hold"/>
                                        <p:tgtEl>
                                          <p:spTgt spid="2918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" y="-144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301 L 0.13298 -0.09699 L 0.13437 -0.30625 " pathEditMode="relative" rAng="0" ptsTypes="AAA">
                                      <p:cBhvr>
                                        <p:cTn id="23" dur="2000" fill="hold"/>
                                        <p:tgtEl>
                                          <p:spTgt spid="2918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584 -0.28889 C 0.14219 -0.30046 0.13872 -0.31204 0.13195 -0.32407 C 0.12518 -0.33611 0.11511 -0.35 0.10556 -0.36111 C 0.09601 -0.37222 0.08733 -0.38218 0.075 -0.39074 C 0.06268 -0.39931 0.04653 -0.40926 0.03195 -0.41296 C 0.01736 -0.41667 0.00226 -0.41482 -0.0125 -0.41296 C -0.02725 -0.41111 -0.04288 -0.40903 -0.05694 -0.40185 C -0.071 -0.39468 -0.08698 -0.38032 -0.09722 -0.37037 C -0.10746 -0.36042 -0.11284 -0.35162 -0.11805 -0.34259 " pathEditMode="relative" rAng="0" ptsTypes="aaaaaaaaA">
                                      <p:cBhvr>
                                        <p:cTn id="26" dur="2000" fill="hold"/>
                                        <p:tgtEl>
                                          <p:spTgt spid="2918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437 -0.30625 L -0.00174 -0.41365 L -0.13646 -0.3118 " pathEditMode="relative" rAng="0" ptsTypes="AAA">
                                      <p:cBhvr>
                                        <p:cTn id="28" dur="2000" fill="hold"/>
                                        <p:tgtEl>
                                          <p:spTgt spid="2918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" y="-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0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805 -0.34259 C -0.12483 -0.3331 -0.13142 -0.32337 -0.1375 -0.3074 C -0.14358 -0.29143 -0.15069 -0.26597 -0.15417 -0.24629 C -0.15764 -0.22661 -0.1592 -0.20856 -0.15833 -0.18888 C -0.15746 -0.16921 -0.15295 -0.14513 -0.14861 -0.12777 C -0.14427 -0.11041 -0.13889 -0.09837 -0.13194 -0.08518 C -0.125 -0.07198 -0.11649 -0.05948 -0.10694 -0.04814 C -0.09739 -0.0368 -0.08264 -0.02314 -0.075 -0.01666 C -0.06736 -0.01018 -0.06423 -0.00972 -0.06111 -0.00925 " pathEditMode="relative" rAng="0" ptsTypes="aaaaaaaaA">
                                      <p:cBhvr>
                                        <p:cTn id="31" dur="2000" fill="hold"/>
                                        <p:tgtEl>
                                          <p:spTgt spid="2918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646 -0.31181 L -0.13646 -0.09699 L -0.00174 0.00486 " pathEditMode="relative" rAng="0" ptsTypes="AAA">
                                      <p:cBhvr>
                                        <p:cTn id="33" dur="2000" fill="hold"/>
                                        <p:tgtEl>
                                          <p:spTgt spid="2918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0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11 -0.00926 C -0.04896 -0.00417 -0.03663 0.00116 -0.02639 0.0037 C -0.01614 0.00625 -0.00816 0.00578 -2.77778E-7 0.00555 " pathEditMode="relative" ptsTypes="aaA">
                                      <p:cBhvr>
                                        <p:cTn id="36" dur="2000" fill="hold"/>
                                        <p:tgtEl>
                                          <p:spTgt spid="2918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1847" grpId="0" animBg="1"/>
      <p:bldP spid="291847" grpId="1" animBg="1"/>
      <p:bldP spid="291847" grpId="2" animBg="1"/>
      <p:bldP spid="291847" grpId="3" animBg="1"/>
      <p:bldP spid="291844" grpId="0" animBg="1"/>
      <p:bldP spid="291844" grpId="1" animBg="1"/>
      <p:bldP spid="291844" grpId="2" animBg="1"/>
      <p:bldP spid="291844" grpId="3" animBg="1"/>
      <p:bldP spid="291844" grpId="4" animBg="1"/>
      <p:bldP spid="291852" grpId="0"/>
      <p:bldP spid="291853" grpId="0"/>
      <p:bldP spid="291855" grpId="0" animBg="1"/>
      <p:bldP spid="291855" grpId="1" animBg="1"/>
      <p:bldP spid="291857" grpId="0" animBg="1"/>
      <p:bldP spid="291857" grpId="1" animBg="1"/>
      <p:bldP spid="291857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7AA27-0A68-4F9D-B5A8-4E8536856435}" type="slidenum">
              <a:rPr lang="en-US"/>
              <a:pPr/>
              <a:t>9</a:t>
            </a:fld>
            <a:endParaRPr lang="en-US"/>
          </a:p>
        </p:txBody>
      </p:sp>
      <p:sp>
        <p:nvSpPr>
          <p:cNvPr id="429060" name="Oval 4"/>
          <p:cNvSpPr>
            <a:spLocks noChangeArrowheads="1"/>
          </p:cNvSpPr>
          <p:nvPr/>
        </p:nvSpPr>
        <p:spPr bwMode="auto">
          <a:xfrm>
            <a:off x="6403975" y="3549650"/>
            <a:ext cx="254000" cy="254000"/>
          </a:xfrm>
          <a:prstGeom prst="ellipse">
            <a:avLst/>
          </a:prstGeom>
          <a:solidFill>
            <a:srgbClr val="0000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9058" name="Oval 2"/>
          <p:cNvSpPr>
            <a:spLocks noChangeArrowheads="1"/>
          </p:cNvSpPr>
          <p:nvPr/>
        </p:nvSpPr>
        <p:spPr bwMode="auto">
          <a:xfrm>
            <a:off x="6419850" y="3529013"/>
            <a:ext cx="254000" cy="254000"/>
          </a:xfrm>
          <a:prstGeom prst="ellipse">
            <a:avLst/>
          </a:prstGeom>
          <a:solidFill>
            <a:srgbClr val="008000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9059" name="Oval 3"/>
          <p:cNvSpPr>
            <a:spLocks noChangeArrowheads="1"/>
          </p:cNvSpPr>
          <p:nvPr/>
        </p:nvSpPr>
        <p:spPr bwMode="auto">
          <a:xfrm>
            <a:off x="6407150" y="3530600"/>
            <a:ext cx="254000" cy="254000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9061" name="AutoShape 5"/>
          <p:cNvSpPr>
            <a:spLocks noChangeArrowheads="1"/>
          </p:cNvSpPr>
          <p:nvPr/>
        </p:nvSpPr>
        <p:spPr bwMode="auto">
          <a:xfrm rot="1800000">
            <a:off x="5105400" y="1025525"/>
            <a:ext cx="2841625" cy="2457450"/>
          </a:xfrm>
          <a:prstGeom prst="hexagon">
            <a:avLst>
              <a:gd name="adj" fmla="val 28908"/>
              <a:gd name="vf" fmla="val 115470"/>
            </a:avLst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9062" name="Line 6"/>
          <p:cNvSpPr>
            <a:spLocks noChangeShapeType="1"/>
          </p:cNvSpPr>
          <p:nvPr/>
        </p:nvSpPr>
        <p:spPr bwMode="auto">
          <a:xfrm>
            <a:off x="5294313" y="1535113"/>
            <a:ext cx="2463800" cy="14351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9063" name="Line 7"/>
          <p:cNvSpPr>
            <a:spLocks noChangeShapeType="1"/>
          </p:cNvSpPr>
          <p:nvPr/>
        </p:nvSpPr>
        <p:spPr bwMode="auto">
          <a:xfrm flipV="1">
            <a:off x="5294313" y="1555750"/>
            <a:ext cx="2476500" cy="14097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9064" name="Line 8"/>
          <p:cNvSpPr>
            <a:spLocks noChangeShapeType="1"/>
          </p:cNvSpPr>
          <p:nvPr/>
        </p:nvSpPr>
        <p:spPr bwMode="auto">
          <a:xfrm flipH="1">
            <a:off x="6518275" y="836613"/>
            <a:ext cx="12700" cy="28321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9065" name="Text Box 9"/>
          <p:cNvSpPr txBox="1">
            <a:spLocks noChangeArrowheads="1"/>
          </p:cNvSpPr>
          <p:nvPr/>
        </p:nvSpPr>
        <p:spPr bwMode="auto">
          <a:xfrm>
            <a:off x="509588" y="3019425"/>
            <a:ext cx="1257300" cy="914400"/>
          </a:xfrm>
          <a:prstGeom prst="rect">
            <a:avLst/>
          </a:prstGeom>
          <a:solidFill>
            <a:srgbClr val="FFFFA9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1</a:t>
            </a:r>
            <a:endParaRPr lang="en-US" sz="5400"/>
          </a:p>
        </p:txBody>
      </p:sp>
      <p:sp>
        <p:nvSpPr>
          <p:cNvPr id="429066" name="Text Box 10"/>
          <p:cNvSpPr txBox="1">
            <a:spLocks noChangeArrowheads="1"/>
          </p:cNvSpPr>
          <p:nvPr/>
        </p:nvSpPr>
        <p:spPr bwMode="auto">
          <a:xfrm>
            <a:off x="508000" y="3019425"/>
            <a:ext cx="1257300" cy="914400"/>
          </a:xfrm>
          <a:prstGeom prst="rect">
            <a:avLst/>
          </a:prstGeom>
          <a:solidFill>
            <a:srgbClr val="FFFFA9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2</a:t>
            </a:r>
            <a:endParaRPr lang="en-US" sz="5400"/>
          </a:p>
        </p:txBody>
      </p:sp>
      <p:sp>
        <p:nvSpPr>
          <p:cNvPr id="429067" name="Text Box 11"/>
          <p:cNvSpPr txBox="1">
            <a:spLocks noChangeArrowheads="1"/>
          </p:cNvSpPr>
          <p:nvPr/>
        </p:nvSpPr>
        <p:spPr bwMode="auto">
          <a:xfrm>
            <a:off x="508000" y="3017838"/>
            <a:ext cx="1257300" cy="914400"/>
          </a:xfrm>
          <a:prstGeom prst="rect">
            <a:avLst/>
          </a:prstGeom>
          <a:solidFill>
            <a:srgbClr val="FFFFA9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3</a:t>
            </a:r>
            <a:endParaRPr lang="en-US" sz="5400"/>
          </a:p>
        </p:txBody>
      </p:sp>
      <p:sp>
        <p:nvSpPr>
          <p:cNvPr id="429068" name="Text Box 12"/>
          <p:cNvSpPr txBox="1">
            <a:spLocks noChangeArrowheads="1"/>
          </p:cNvSpPr>
          <p:nvPr/>
        </p:nvSpPr>
        <p:spPr bwMode="auto">
          <a:xfrm>
            <a:off x="2571750" y="3619500"/>
            <a:ext cx="2743200" cy="376238"/>
          </a:xfrm>
          <a:prstGeom prst="rect">
            <a:avLst/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latin typeface="Comic Sans MS" pitchFamily="66" charset="0"/>
              </a:rPr>
              <a:t>Click to see the paths</a:t>
            </a:r>
            <a:endParaRPr lang="en-US">
              <a:latin typeface="Comic Sans MS" pitchFamily="66" charset="0"/>
            </a:endParaRPr>
          </a:p>
        </p:txBody>
      </p:sp>
      <p:sp>
        <p:nvSpPr>
          <p:cNvPr id="429070" name="Text Box 14"/>
          <p:cNvSpPr txBox="1">
            <a:spLocks noChangeArrowheads="1"/>
          </p:cNvSpPr>
          <p:nvPr/>
        </p:nvSpPr>
        <p:spPr bwMode="auto">
          <a:xfrm>
            <a:off x="266700" y="571500"/>
            <a:ext cx="32385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 b="1"/>
              <a:t>Summary</a:t>
            </a:r>
          </a:p>
        </p:txBody>
      </p:sp>
      <p:sp>
        <p:nvSpPr>
          <p:cNvPr id="429071" name="Oval 15"/>
          <p:cNvSpPr>
            <a:spLocks noChangeArrowheads="1"/>
          </p:cNvSpPr>
          <p:nvPr/>
        </p:nvSpPr>
        <p:spPr bwMode="auto">
          <a:xfrm>
            <a:off x="5092700" y="822325"/>
            <a:ext cx="2879725" cy="2879725"/>
          </a:xfrm>
          <a:prstGeom prst="ellipse">
            <a:avLst/>
          </a:prstGeom>
          <a:noFill/>
          <a:ln w="25400" algn="ctr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9072" name="Text Box 16"/>
          <p:cNvSpPr txBox="1">
            <a:spLocks noChangeArrowheads="1"/>
          </p:cNvSpPr>
          <p:nvPr/>
        </p:nvSpPr>
        <p:spPr bwMode="auto">
          <a:xfrm>
            <a:off x="419100" y="2298700"/>
            <a:ext cx="32385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200" i="1"/>
              <a:t>Circumference =</a:t>
            </a:r>
          </a:p>
        </p:txBody>
      </p:sp>
      <p:sp>
        <p:nvSpPr>
          <p:cNvPr id="429073" name="Text Box 17"/>
          <p:cNvSpPr txBox="1">
            <a:spLocks noChangeArrowheads="1"/>
          </p:cNvSpPr>
          <p:nvPr/>
        </p:nvSpPr>
        <p:spPr bwMode="auto">
          <a:xfrm>
            <a:off x="1411288" y="3278188"/>
            <a:ext cx="35814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 i="1"/>
              <a:t>times the diameter</a:t>
            </a:r>
          </a:p>
        </p:txBody>
      </p:sp>
      <p:sp>
        <p:nvSpPr>
          <p:cNvPr id="429075" name="Text Box 19"/>
          <p:cNvSpPr txBox="1">
            <a:spLocks noChangeArrowheads="1"/>
          </p:cNvSpPr>
          <p:nvPr/>
        </p:nvSpPr>
        <p:spPr bwMode="auto">
          <a:xfrm>
            <a:off x="1641475" y="4003675"/>
            <a:ext cx="42037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200" i="1"/>
              <a:t>…and a little bit more</a:t>
            </a:r>
          </a:p>
        </p:txBody>
      </p:sp>
      <p:sp>
        <p:nvSpPr>
          <p:cNvPr id="429076" name="Rectangle 20"/>
          <p:cNvSpPr>
            <a:spLocks noChangeArrowheads="1"/>
          </p:cNvSpPr>
          <p:nvPr/>
        </p:nvSpPr>
        <p:spPr bwMode="auto">
          <a:xfrm>
            <a:off x="498475" y="4802188"/>
            <a:ext cx="756285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en-GB" sz="4000" b="1">
                <a:solidFill>
                  <a:srgbClr val="FF0000"/>
                </a:solidFill>
              </a:rPr>
              <a:t>Circumference =</a:t>
            </a:r>
            <a:r>
              <a:rPr lang="en-GB" sz="3200" b="1">
                <a:solidFill>
                  <a:srgbClr val="FF0000"/>
                </a:solidFill>
              </a:rPr>
              <a:t> </a:t>
            </a:r>
            <a:r>
              <a:rPr lang="en-GB" sz="5400" b="1" i="1">
                <a:solidFill>
                  <a:srgbClr val="FF0000"/>
                </a:solidFill>
                <a:sym typeface="Symbol" pitchFamily="18" charset="2"/>
              </a:rPr>
              <a:t></a:t>
            </a:r>
            <a:r>
              <a:rPr lang="en-US" sz="4400" b="1">
                <a:solidFill>
                  <a:srgbClr val="FF0000"/>
                </a:solidFill>
              </a:rPr>
              <a:t> </a:t>
            </a:r>
            <a:r>
              <a:rPr lang="en-US" sz="4000" b="1">
                <a:solidFill>
                  <a:srgbClr val="FF0000"/>
                </a:solidFill>
                <a:cs typeface="Arial" charset="0"/>
              </a:rPr>
              <a:t>× Diameter</a:t>
            </a:r>
          </a:p>
        </p:txBody>
      </p:sp>
      <p:sp>
        <p:nvSpPr>
          <p:cNvPr id="429077" name="Oval 21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9078" name="Oval 22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429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429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429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"/>
                            </p:stCondLst>
                            <p:childTnLst>
                              <p:par>
                                <p:cTn id="27" presetID="64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33333E-7 -1.48148E-6 L -8.33333E-7 -0.4148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29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7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6 -4.44444E-6 L 0.13334 -0.1 L 0.13473 -0.30925 " pathEditMode="relative" rAng="0" ptsTypes="AAA">
                                      <p:cBhvr>
                                        <p:cTn id="30" dur="2000" fill="hold"/>
                                        <p:tgtEl>
                                          <p:spTgt spid="429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-155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173 0.00486 C 0.00903 0.00509 0.01997 0.00556 0.03299 0.00116 C 0.04601 -0.00324 0.06302 -0.01157 0.07604 -0.02107 C 0.08906 -0.03056 0.09983 -0.04074 0.11077 -0.05625 C 0.1217 -0.07176 0.13368 -0.09259 0.14132 -0.11366 C 0.14896 -0.13472 0.15434 -0.16273 0.1566 -0.18218 C 0.15886 -0.20162 0.15729 -0.21343 0.15521 -0.23032 C 0.15313 -0.24722 0.14861 -0.26574 0.1441 -0.28403 " pathEditMode="relative" rAng="0" ptsTypes="aaaaaaaA">
                                      <p:cBhvr>
                                        <p:cTn id="32" dur="2000" fill="hold"/>
                                        <p:tgtEl>
                                          <p:spTgt spid="42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" y="-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29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00"/>
                            </p:stCondLst>
                            <p:childTnLst>
                              <p:par>
                                <p:cTn id="40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-0.41482 L 0.00139 0.001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429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08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437 -0.30625 L -0.00174 -0.41365 L -0.13646 -0.3118 " pathEditMode="relative" rAng="0" ptsTypes="AAA">
                                      <p:cBhvr>
                                        <p:cTn id="43" dur="2000" fill="hold"/>
                                        <p:tgtEl>
                                          <p:spTgt spid="429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" y="-54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584 -0.28889 C 0.14219 -0.30046 0.13872 -0.31204 0.13195 -0.32407 C 0.12518 -0.33611 0.11511 -0.35 0.10556 -0.36111 C 0.09601 -0.37222 0.08733 -0.38218 0.075 -0.39074 C 0.06268 -0.39931 0.04653 -0.40926 0.03195 -0.41296 C 0.01736 -0.41667 0.00226 -0.41482 -0.0125 -0.41296 C -0.02725 -0.41111 -0.04288 -0.40903 -0.05694 -0.40185 C -0.071 -0.39468 -0.08698 -0.38032 -0.09722 -0.37037 C -0.10746 -0.36042 -0.11284 -0.35162 -0.11805 -0.34259 " pathEditMode="relative" rAng="0" ptsTypes="aaaaaaaaA">
                                      <p:cBhvr>
                                        <p:cTn id="45" dur="2000" fill="hold"/>
                                        <p:tgtEl>
                                          <p:spTgt spid="42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7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700"/>
                            </p:stCondLst>
                            <p:childTnLst>
                              <p:par>
                                <p:cTn id="50" presetID="64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0.00139 -0.4148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29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207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646 -0.31181 L -0.13646 -0.09699 L -0.00174 0.00486 " pathEditMode="relative" rAng="0" ptsTypes="AAA">
                                      <p:cBhvr>
                                        <p:cTn id="53" dur="2000" fill="hold"/>
                                        <p:tgtEl>
                                          <p:spTgt spid="429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158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805 -0.34259 C -0.12483 -0.3331 -0.13142 -0.32337 -0.1375 -0.3074 C -0.14358 -0.29143 -0.15069 -0.26597 -0.15417 -0.24629 C -0.15764 -0.22661 -0.1592 -0.20856 -0.15833 -0.18888 C -0.15746 -0.16921 -0.15295 -0.14513 -0.14861 -0.12777 C -0.14427 -0.11041 -0.13889 -0.09837 -0.13194 -0.08518 C -0.125 -0.07198 -0.11649 -0.05948 -0.10694 -0.04814 C -0.09739 -0.0368 -0.08264 -0.02314 -0.075 -0.01666 C -0.06736 -0.01018 -0.06423 -0.00972 -0.06111 -0.00925 " pathEditMode="relative" rAng="0" ptsTypes="aaaaaaaaA">
                                      <p:cBhvr>
                                        <p:cTn id="55" dur="2000" fill="hold"/>
                                        <p:tgtEl>
                                          <p:spTgt spid="42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7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7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29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11 -0.00926 C -0.04896 -0.00417 -0.03663 0.00116 -0.02639 0.0037 C -0.01614 0.00625 -0.00816 0.00578 -2.77778E-7 0.00555 " pathEditMode="relative" ptsTypes="aaA">
                                      <p:cBhvr>
                                        <p:cTn id="64" dur="2000" fill="hold"/>
                                        <p:tgtEl>
                                          <p:spTgt spid="429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7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9060" grpId="0" animBg="1"/>
      <p:bldP spid="429060" grpId="1" animBg="1"/>
      <p:bldP spid="429060" grpId="2" animBg="1"/>
      <p:bldP spid="429060" grpId="3" animBg="1"/>
      <p:bldP spid="429058" grpId="0" animBg="1"/>
      <p:bldP spid="429058" grpId="1" animBg="1"/>
      <p:bldP spid="429058" grpId="2" animBg="1"/>
      <p:bldP spid="429058" grpId="3" animBg="1"/>
      <p:bldP spid="429059" grpId="0" animBg="1"/>
      <p:bldP spid="429059" grpId="1" animBg="1"/>
      <p:bldP spid="429059" grpId="2" animBg="1"/>
      <p:bldP spid="429059" grpId="3" animBg="1"/>
      <p:bldP spid="429059" grpId="4" animBg="1"/>
      <p:bldP spid="429062" grpId="0" animBg="1"/>
      <p:bldP spid="429063" grpId="0" animBg="1"/>
      <p:bldP spid="429064" grpId="0" animBg="1"/>
      <p:bldP spid="429065" grpId="0" animBg="1"/>
      <p:bldP spid="429066" grpId="0" animBg="1"/>
      <p:bldP spid="429067" grpId="0" animBg="1"/>
      <p:bldP spid="429068" grpId="0" animBg="1"/>
      <p:bldP spid="429073" grpId="0"/>
      <p:bldP spid="429075" grpId="0"/>
      <p:bldP spid="429076" grpId="0"/>
      <p:bldP spid="429077" grpId="0" animBg="1"/>
      <p:bldP spid="429077" grpId="1" animBg="1"/>
      <p:bldP spid="429078" grpId="0" animBg="1"/>
      <p:bldP spid="42907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EFFFF"/>
            </a:gs>
            <a:gs pos="100000">
              <a:srgbClr val="33CC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D2B40-4728-4FCE-82D8-D811A54C9B66}" type="slidenum">
              <a:rPr lang="en-US"/>
              <a:pPr/>
              <a:t>10</a:t>
            </a:fld>
            <a:endParaRPr lang="en-US"/>
          </a:p>
        </p:txBody>
      </p:sp>
      <p:sp>
        <p:nvSpPr>
          <p:cNvPr id="433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041400" y="4267200"/>
            <a:ext cx="7296150" cy="2082800"/>
          </a:xfrm>
        </p:spPr>
        <p:txBody>
          <a:bodyPr/>
          <a:lstStyle/>
          <a:p>
            <a:pPr algn="l"/>
            <a:r>
              <a:rPr lang="en-GB" sz="4000">
                <a:solidFill>
                  <a:schemeClr val="tx1"/>
                </a:solidFill>
                <a:latin typeface="Comic Sans MS" pitchFamily="66" charset="0"/>
              </a:rPr>
              <a:t>Find it at </a:t>
            </a:r>
            <a:r>
              <a:rPr lang="en-US" sz="4000" b="1"/>
              <a:t>http://www.uk.sagepub.com</a:t>
            </a:r>
          </a:p>
        </p:txBody>
      </p:sp>
      <p:sp>
        <p:nvSpPr>
          <p:cNvPr id="433157" name="Text Box 5"/>
          <p:cNvSpPr txBox="1">
            <a:spLocks noChangeArrowheads="1"/>
          </p:cNvSpPr>
          <p:nvPr/>
        </p:nvSpPr>
        <p:spPr bwMode="auto">
          <a:xfrm>
            <a:off x="5651500" y="6400800"/>
            <a:ext cx="30781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2400" i="1">
                <a:latin typeface="Comic Sans MS" pitchFamily="66" charset="0"/>
              </a:rPr>
              <a:t>Tandi Clausen-May</a:t>
            </a:r>
            <a:endParaRPr lang="en-US" sz="2400" i="1">
              <a:latin typeface="Comic Sans MS" pitchFamily="66" charset="0"/>
            </a:endParaRPr>
          </a:p>
        </p:txBody>
      </p:sp>
      <p:sp>
        <p:nvSpPr>
          <p:cNvPr id="433159" name="Rectangle 7"/>
          <p:cNvSpPr>
            <a:spLocks noChangeArrowheads="1"/>
          </p:cNvSpPr>
          <p:nvPr/>
        </p:nvSpPr>
        <p:spPr bwMode="auto">
          <a:xfrm>
            <a:off x="547688" y="415925"/>
            <a:ext cx="8210550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en-GB" sz="4000">
                <a:latin typeface="Comic Sans MS" pitchFamily="66" charset="0"/>
              </a:rPr>
              <a:t>Now watch PP 10-2:</a:t>
            </a:r>
            <a:r>
              <a:rPr lang="en-GB" sz="4400">
                <a:latin typeface="Comic Sans MS" pitchFamily="66" charset="0"/>
              </a:rPr>
              <a:t> </a:t>
            </a:r>
            <a:br>
              <a:rPr lang="en-GB" sz="4400">
                <a:latin typeface="Comic Sans MS" pitchFamily="66" charset="0"/>
              </a:rPr>
            </a:br>
            <a:r>
              <a:rPr lang="en-GB" sz="4400">
                <a:latin typeface="Comic Sans MS" pitchFamily="66" charset="0"/>
              </a:rPr>
              <a:t>	The </a:t>
            </a:r>
            <a:r>
              <a:rPr lang="en-GB" sz="4400" b="1">
                <a:latin typeface="Comic Sans MS" pitchFamily="66" charset="0"/>
              </a:rPr>
              <a:t>Area</a:t>
            </a:r>
            <a:r>
              <a:rPr lang="en-GB" sz="4400">
                <a:latin typeface="Comic Sans MS" pitchFamily="66" charset="0"/>
              </a:rPr>
              <a:t> of a </a:t>
            </a:r>
            <a:r>
              <a:rPr lang="en-GB" sz="4400" b="1">
                <a:latin typeface="Comic Sans MS" pitchFamily="66" charset="0"/>
              </a:rPr>
              <a:t>Circle</a:t>
            </a:r>
            <a:br>
              <a:rPr lang="en-GB" sz="4400" b="1">
                <a:latin typeface="Comic Sans MS" pitchFamily="66" charset="0"/>
              </a:rPr>
            </a:br>
            <a:r>
              <a:rPr lang="en-GB" sz="4000">
                <a:latin typeface="Comic Sans MS" pitchFamily="66" charset="0"/>
              </a:rPr>
              <a:t>from</a:t>
            </a:r>
            <a:r>
              <a:rPr lang="en-GB" sz="4400">
                <a:latin typeface="Comic Sans MS" pitchFamily="66" charset="0"/>
              </a:rPr>
              <a:t> the </a:t>
            </a:r>
            <a:r>
              <a:rPr lang="en-GB" sz="4400" b="1">
                <a:latin typeface="Comic Sans MS" pitchFamily="66" charset="0"/>
              </a:rPr>
              <a:t>CD</a:t>
            </a:r>
            <a:r>
              <a:rPr lang="en-GB" sz="4400">
                <a:latin typeface="Comic Sans MS" pitchFamily="66" charset="0"/>
              </a:rPr>
              <a:t> inside</a:t>
            </a:r>
            <a:br>
              <a:rPr lang="en-GB" sz="4400">
                <a:latin typeface="Comic Sans MS" pitchFamily="66" charset="0"/>
              </a:rPr>
            </a:br>
            <a:r>
              <a:rPr lang="en-GB" sz="4400">
                <a:latin typeface="Comic Sans MS" pitchFamily="66" charset="0"/>
              </a:rPr>
              <a:t>	</a:t>
            </a:r>
            <a:r>
              <a:rPr lang="en-GB" sz="4400" b="1">
                <a:latin typeface="Comic Sans MS" pitchFamily="66" charset="0"/>
              </a:rPr>
              <a:t>Teaching Mathematics 	Visually and Actively</a:t>
            </a:r>
            <a:endParaRPr lang="en-US" sz="4400" b="1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Custom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3">
        <a:dk1>
          <a:srgbClr val="000000"/>
        </a:dk1>
        <a:lt1>
          <a:srgbClr val="FFFFFF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ustom Design">
  <a:themeElements>
    <a:clrScheme name="1_Custom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1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3">
        <a:dk1>
          <a:srgbClr val="000000"/>
        </a:dk1>
        <a:lt1>
          <a:srgbClr val="FFFFFF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3364</TotalTime>
  <Words>186</Words>
  <Application>Microsoft Office PowerPoint</Application>
  <PresentationFormat>On-screen Show (4:3)</PresentationFormat>
  <Paragraphs>59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Comic Sans MS</vt:lpstr>
      <vt:lpstr>Symbol</vt:lpstr>
      <vt:lpstr>Custom Design</vt:lpstr>
      <vt:lpstr>1_Custom Design</vt:lpstr>
      <vt:lpstr>Default Design</vt:lpstr>
      <vt:lpstr>The Circumference  of a Circle</vt:lpstr>
      <vt:lpstr>Slide 2</vt:lpstr>
      <vt:lpstr>Slide 3</vt:lpstr>
      <vt:lpstr>First we need  (pi)</vt:lpstr>
      <vt:lpstr></vt:lpstr>
      <vt:lpstr>Slide 6</vt:lpstr>
      <vt:lpstr> How can we be sure that  is a bit more than 3?</vt:lpstr>
      <vt:lpstr>And all the way  round the circle  is a little bit more  than  all the way  round the hexagon.</vt:lpstr>
      <vt:lpstr>Slide 9</vt:lpstr>
      <vt:lpstr>Find it at http://www.uk.sagepub.com</vt:lpstr>
    </vt:vector>
  </TitlesOfParts>
  <Company>National Foundation for Educational Research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to Do</dc:title>
  <dc:creator>claut</dc:creator>
  <cp:lastModifiedBy>dattygalle</cp:lastModifiedBy>
  <cp:revision>203</cp:revision>
  <dcterms:created xsi:type="dcterms:W3CDTF">2005-05-09T09:25:22Z</dcterms:created>
  <dcterms:modified xsi:type="dcterms:W3CDTF">2013-12-10T15:24:01Z</dcterms:modified>
</cp:coreProperties>
</file>